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2"/>
  </p:notesMasterIdLst>
  <p:handoutMasterIdLst>
    <p:handoutMasterId r:id="rId33"/>
  </p:handoutMasterIdLst>
  <p:sldIdLst>
    <p:sldId id="256" r:id="rId5"/>
    <p:sldId id="257" r:id="rId6"/>
    <p:sldId id="284" r:id="rId7"/>
    <p:sldId id="258" r:id="rId8"/>
    <p:sldId id="273" r:id="rId9"/>
    <p:sldId id="289" r:id="rId10"/>
    <p:sldId id="282" r:id="rId11"/>
    <p:sldId id="290" r:id="rId12"/>
    <p:sldId id="285" r:id="rId13"/>
    <p:sldId id="286" r:id="rId14"/>
    <p:sldId id="287" r:id="rId15"/>
    <p:sldId id="288" r:id="rId16"/>
    <p:sldId id="283" r:id="rId17"/>
    <p:sldId id="291" r:id="rId18"/>
    <p:sldId id="292" r:id="rId19"/>
    <p:sldId id="293" r:id="rId20"/>
    <p:sldId id="294" r:id="rId21"/>
    <p:sldId id="295" r:id="rId22"/>
    <p:sldId id="259" r:id="rId23"/>
    <p:sldId id="261" r:id="rId24"/>
    <p:sldId id="296" r:id="rId25"/>
    <p:sldId id="276" r:id="rId26"/>
    <p:sldId id="297" r:id="rId27"/>
    <p:sldId id="260" r:id="rId28"/>
    <p:sldId id="270" r:id="rId29"/>
    <p:sldId id="271" r:id="rId30"/>
    <p:sldId id="275" r:id="rId31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作者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718"/>
  </p:normalViewPr>
  <p:slideViewPr>
    <p:cSldViewPr snapToGrid="0">
      <p:cViewPr varScale="1">
        <p:scale>
          <a:sx n="101" d="100"/>
          <a:sy n="101" d="100"/>
        </p:scale>
        <p:origin x="69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6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8/10/relationships/authors" Target="authors.xml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#1">
  <dgm:title val=""/>
  <dgm:desc val=""/>
  <dgm:catLst>
    <dgm:cat type="mainScheme" pri="10100"/>
  </dgm:catLst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DFA556-12E3-4E7E-852A-AB53B453F5B5}" type="doc">
      <dgm:prSet loTypeId="urn:microsoft.com/office/officeart/2005/8/layout/hierarchy2#1" loCatId="hierarchy" qsTypeId="urn:microsoft.com/office/officeart/2005/8/quickstyle/simple1#1" qsCatId="simple" csTypeId="urn:microsoft.com/office/officeart/2005/8/colors/accent0_1#1" csCatId="mainScheme" phldr="1"/>
      <dgm:spPr/>
      <dgm:t>
        <a:bodyPr/>
        <a:lstStyle/>
        <a:p>
          <a:endParaRPr lang="zh-CN" altLang="en-US"/>
        </a:p>
      </dgm:t>
    </dgm:pt>
    <dgm:pt modelId="{5AEFABDA-D260-4859-A515-938E418B6ED7}">
      <dgm:prSet phldrT="[文本]"/>
      <dgm:spPr/>
      <dgm:t>
        <a:bodyPr/>
        <a:lstStyle/>
        <a:p>
          <a:r>
            <a:rPr lang="zh-CN" altLang="en-US" b="1" i="0"/>
            <a:t>小说网站搭建</a:t>
          </a:r>
          <a:endParaRPr lang="zh-CN" altLang="en-US"/>
        </a:p>
      </dgm:t>
    </dgm:pt>
    <dgm:pt modelId="{F7943C05-13CF-4057-B3F1-BAF10D8B6A0C}" type="parTrans" cxnId="{57B67AE3-94F0-4925-8A9B-1016A97DDBAD}">
      <dgm:prSet/>
      <dgm:spPr/>
      <dgm:t>
        <a:bodyPr/>
        <a:lstStyle/>
        <a:p>
          <a:endParaRPr lang="zh-CN" altLang="en-US"/>
        </a:p>
      </dgm:t>
    </dgm:pt>
    <dgm:pt modelId="{14F1DE6C-F9ED-4B4E-9233-AB761A74AA3F}" type="sibTrans" cxnId="{57B67AE3-94F0-4925-8A9B-1016A97DDBAD}">
      <dgm:prSet/>
      <dgm:spPr/>
      <dgm:t>
        <a:bodyPr/>
        <a:lstStyle/>
        <a:p>
          <a:endParaRPr lang="zh-CN" altLang="en-US"/>
        </a:p>
      </dgm:t>
    </dgm:pt>
    <dgm:pt modelId="{44726186-1A2D-4F95-B03E-E40FDEB03D33}">
      <dgm:prSet phldrT="[文本]"/>
      <dgm:spPr/>
      <dgm:t>
        <a:bodyPr/>
        <a:lstStyle/>
        <a:p>
          <a:r>
            <a:rPr lang="zh-CN" altLang="en-US" b="0" i="0"/>
            <a:t>前台用户</a:t>
          </a:r>
          <a:endParaRPr lang="zh-CN" altLang="en-US"/>
        </a:p>
      </dgm:t>
    </dgm:pt>
    <dgm:pt modelId="{05AE596A-461E-4A82-81C7-60F26F16C9A7}" type="parTrans" cxnId="{C693967B-9070-41A8-B301-7B5D22F3C3C5}">
      <dgm:prSet/>
      <dgm:spPr/>
      <dgm:t>
        <a:bodyPr/>
        <a:lstStyle/>
        <a:p>
          <a:endParaRPr lang="zh-CN" altLang="en-US"/>
        </a:p>
      </dgm:t>
    </dgm:pt>
    <dgm:pt modelId="{FB75CC96-E86D-44EA-B4ED-705B622AF7B5}" type="sibTrans" cxnId="{C693967B-9070-41A8-B301-7B5D22F3C3C5}">
      <dgm:prSet/>
      <dgm:spPr/>
      <dgm:t>
        <a:bodyPr/>
        <a:lstStyle/>
        <a:p>
          <a:endParaRPr lang="zh-CN" altLang="en-US"/>
        </a:p>
      </dgm:t>
    </dgm:pt>
    <dgm:pt modelId="{4BABCE03-EE6A-46C2-985C-5FA20C52DEF3}">
      <dgm:prSet phldrT="[文本]"/>
      <dgm:spPr/>
      <dgm:t>
        <a:bodyPr/>
        <a:lstStyle/>
        <a:p>
          <a:r>
            <a:rPr lang="zh-CN" altLang="en-US" b="0" i="0"/>
            <a:t>首页浏览</a:t>
          </a:r>
          <a:endParaRPr lang="zh-CN" altLang="en-US"/>
        </a:p>
      </dgm:t>
    </dgm:pt>
    <dgm:pt modelId="{7BAAEF40-4CE6-4968-8AA4-3638E0F74934}" type="parTrans" cxnId="{B8129BD9-9505-4DC0-BB62-5FA5DD21284C}">
      <dgm:prSet/>
      <dgm:spPr/>
      <dgm:t>
        <a:bodyPr/>
        <a:lstStyle/>
        <a:p>
          <a:endParaRPr lang="zh-CN" altLang="en-US"/>
        </a:p>
      </dgm:t>
    </dgm:pt>
    <dgm:pt modelId="{C17B8DB3-13C1-4567-97EF-8F76380E37EC}" type="sibTrans" cxnId="{B8129BD9-9505-4DC0-BB62-5FA5DD21284C}">
      <dgm:prSet/>
      <dgm:spPr/>
      <dgm:t>
        <a:bodyPr/>
        <a:lstStyle/>
        <a:p>
          <a:endParaRPr lang="zh-CN" altLang="en-US"/>
        </a:p>
      </dgm:t>
    </dgm:pt>
    <dgm:pt modelId="{92E435C6-189D-41D2-8B80-D573D603B22B}">
      <dgm:prSet phldrT="[文本]"/>
      <dgm:spPr/>
      <dgm:t>
        <a:bodyPr/>
        <a:lstStyle/>
        <a:p>
          <a:r>
            <a:rPr lang="zh-CN" altLang="en-US" b="0" i="0"/>
            <a:t>小说内容</a:t>
          </a:r>
          <a:endParaRPr lang="zh-CN" altLang="en-US"/>
        </a:p>
      </dgm:t>
    </dgm:pt>
    <dgm:pt modelId="{98548477-CC68-47E3-B064-44876257F18F}" type="parTrans" cxnId="{65367838-2AA2-4800-9362-C4148574C5E1}">
      <dgm:prSet/>
      <dgm:spPr/>
      <dgm:t>
        <a:bodyPr/>
        <a:lstStyle/>
        <a:p>
          <a:endParaRPr lang="zh-CN" altLang="en-US"/>
        </a:p>
      </dgm:t>
    </dgm:pt>
    <dgm:pt modelId="{AEEE6BCC-D786-4AA8-B49B-7CE660572F04}" type="sibTrans" cxnId="{65367838-2AA2-4800-9362-C4148574C5E1}">
      <dgm:prSet/>
      <dgm:spPr/>
      <dgm:t>
        <a:bodyPr/>
        <a:lstStyle/>
        <a:p>
          <a:endParaRPr lang="zh-CN" altLang="en-US"/>
        </a:p>
      </dgm:t>
    </dgm:pt>
    <dgm:pt modelId="{0B66550C-0541-42A4-A8A5-956CC5054967}">
      <dgm:prSet phldrT="[文本]"/>
      <dgm:spPr/>
      <dgm:t>
        <a:bodyPr/>
        <a:lstStyle/>
        <a:p>
          <a:r>
            <a:rPr lang="zh-CN" altLang="en-US" b="0" i="0" dirty="0"/>
            <a:t>系统首页</a:t>
          </a:r>
          <a:endParaRPr lang="zh-CN" altLang="en-US" dirty="0"/>
        </a:p>
      </dgm:t>
    </dgm:pt>
    <dgm:pt modelId="{8510864E-D93A-4D2A-9461-367FC1178495}" type="parTrans" cxnId="{6E039AD1-11A7-46C1-9179-2B135B6B0CAD}">
      <dgm:prSet/>
      <dgm:spPr/>
      <dgm:t>
        <a:bodyPr/>
        <a:lstStyle/>
        <a:p>
          <a:endParaRPr lang="zh-CN" altLang="en-US"/>
        </a:p>
      </dgm:t>
    </dgm:pt>
    <dgm:pt modelId="{0DB6EEFF-6D69-4E12-9A84-91FC8EC33C02}" type="sibTrans" cxnId="{6E039AD1-11A7-46C1-9179-2B135B6B0CAD}">
      <dgm:prSet/>
      <dgm:spPr/>
      <dgm:t>
        <a:bodyPr/>
        <a:lstStyle/>
        <a:p>
          <a:endParaRPr lang="zh-CN" altLang="en-US"/>
        </a:p>
      </dgm:t>
    </dgm:pt>
    <dgm:pt modelId="{AA4EBE6C-B7AA-479F-A465-6AD88547F2DB}">
      <dgm:prSet/>
      <dgm:spPr/>
      <dgm:t>
        <a:bodyPr/>
        <a:lstStyle/>
        <a:p>
          <a:r>
            <a:rPr lang="zh-CN" altLang="en-US" b="0" i="0"/>
            <a:t>读者论坛</a:t>
          </a:r>
          <a:endParaRPr lang="zh-CN" altLang="en-US"/>
        </a:p>
      </dgm:t>
    </dgm:pt>
    <dgm:pt modelId="{5216848C-65B5-4242-B038-F601E4C2DB34}" type="parTrans" cxnId="{9370701E-A0CB-4998-B150-FE8152E3FAC9}">
      <dgm:prSet/>
      <dgm:spPr/>
      <dgm:t>
        <a:bodyPr/>
        <a:lstStyle/>
        <a:p>
          <a:endParaRPr lang="zh-CN" altLang="en-US"/>
        </a:p>
      </dgm:t>
    </dgm:pt>
    <dgm:pt modelId="{B74D2B0F-DEC3-4029-A7E0-0CDB486CA279}" type="sibTrans" cxnId="{9370701E-A0CB-4998-B150-FE8152E3FAC9}">
      <dgm:prSet/>
      <dgm:spPr/>
      <dgm:t>
        <a:bodyPr/>
        <a:lstStyle/>
        <a:p>
          <a:endParaRPr lang="zh-CN" altLang="en-US"/>
        </a:p>
      </dgm:t>
    </dgm:pt>
    <dgm:pt modelId="{A0D1E486-ED6A-4527-B81C-67D15BCE2C33}">
      <dgm:prSet/>
      <dgm:spPr/>
      <dgm:t>
        <a:bodyPr/>
        <a:lstStyle/>
        <a:p>
          <a:r>
            <a:rPr lang="zh-CN" altLang="en-US" b="0" i="0"/>
            <a:t>公告栏</a:t>
          </a:r>
          <a:endParaRPr lang="zh-CN" altLang="en-US"/>
        </a:p>
      </dgm:t>
    </dgm:pt>
    <dgm:pt modelId="{EDE83CAB-9FD3-465F-BAAC-BC54C94929E0}" type="parTrans" cxnId="{EB8C612F-37DE-4C39-858B-6ED89007AE0E}">
      <dgm:prSet/>
      <dgm:spPr/>
      <dgm:t>
        <a:bodyPr/>
        <a:lstStyle/>
        <a:p>
          <a:endParaRPr lang="zh-CN" altLang="en-US"/>
        </a:p>
      </dgm:t>
    </dgm:pt>
    <dgm:pt modelId="{484BAD75-40CA-47DF-942F-203BC3F91A85}" type="sibTrans" cxnId="{EB8C612F-37DE-4C39-858B-6ED89007AE0E}">
      <dgm:prSet/>
      <dgm:spPr/>
      <dgm:t>
        <a:bodyPr/>
        <a:lstStyle/>
        <a:p>
          <a:endParaRPr lang="zh-CN" altLang="en-US"/>
        </a:p>
      </dgm:t>
    </dgm:pt>
    <dgm:pt modelId="{2D7BBD21-10EF-48C9-A79E-6D913AD0DFA6}">
      <dgm:prSet/>
      <dgm:spPr/>
      <dgm:t>
        <a:bodyPr/>
        <a:lstStyle/>
        <a:p>
          <a:r>
            <a:rPr lang="zh-CN" altLang="en-US" b="0" i="0"/>
            <a:t>个人中心</a:t>
          </a:r>
          <a:endParaRPr lang="zh-CN" altLang="en-US"/>
        </a:p>
      </dgm:t>
    </dgm:pt>
    <dgm:pt modelId="{87CDBA61-D14C-4D5B-A45A-42BC6619F9F5}" type="parTrans" cxnId="{3CAFB8BC-2992-42C0-ABD4-FCEA67D6F438}">
      <dgm:prSet/>
      <dgm:spPr/>
      <dgm:t>
        <a:bodyPr/>
        <a:lstStyle/>
        <a:p>
          <a:endParaRPr lang="zh-CN" altLang="en-US"/>
        </a:p>
      </dgm:t>
    </dgm:pt>
    <dgm:pt modelId="{1E5A6169-277B-43CF-893A-AB462E7B1B06}" type="sibTrans" cxnId="{3CAFB8BC-2992-42C0-ABD4-FCEA67D6F438}">
      <dgm:prSet/>
      <dgm:spPr/>
      <dgm:t>
        <a:bodyPr/>
        <a:lstStyle/>
        <a:p>
          <a:endParaRPr lang="zh-CN" altLang="en-US"/>
        </a:p>
      </dgm:t>
    </dgm:pt>
    <dgm:pt modelId="{62A1F68D-46A0-42AC-8076-ED8841BB4965}">
      <dgm:prSet phldrT="[文本]"/>
      <dgm:spPr/>
      <dgm:t>
        <a:bodyPr/>
        <a:lstStyle/>
        <a:p>
          <a:r>
            <a:rPr lang="zh-CN" altLang="en-US" b="0" i="0"/>
            <a:t>管理员</a:t>
          </a:r>
          <a:endParaRPr lang="zh-CN" altLang="en-US"/>
        </a:p>
      </dgm:t>
    </dgm:pt>
    <dgm:pt modelId="{7675AF4F-FF19-49A4-B3BE-FA717418AB3C}" type="sibTrans" cxnId="{DE02B89C-C4D3-476D-99FC-BD503A024B24}">
      <dgm:prSet/>
      <dgm:spPr/>
      <dgm:t>
        <a:bodyPr/>
        <a:lstStyle/>
        <a:p>
          <a:endParaRPr lang="zh-CN" altLang="en-US"/>
        </a:p>
      </dgm:t>
    </dgm:pt>
    <dgm:pt modelId="{78809ED4-F1B5-4F7D-BEB7-244983A6F7AB}" type="parTrans" cxnId="{DE02B89C-C4D3-476D-99FC-BD503A024B24}">
      <dgm:prSet/>
      <dgm:spPr/>
      <dgm:t>
        <a:bodyPr/>
        <a:lstStyle/>
        <a:p>
          <a:endParaRPr lang="zh-CN" altLang="en-US"/>
        </a:p>
      </dgm:t>
    </dgm:pt>
    <dgm:pt modelId="{18386DF1-A2B2-429D-ADAF-1FEE357AD9CF}">
      <dgm:prSet phldrT="[文本]"/>
      <dgm:spPr/>
      <dgm:t>
        <a:bodyPr/>
        <a:lstStyle/>
        <a:p>
          <a:r>
            <a:rPr lang="zh-CN" altLang="en-US" b="0" i="0"/>
            <a:t>系统管理</a:t>
          </a:r>
          <a:endParaRPr lang="zh-CN" altLang="en-US"/>
        </a:p>
      </dgm:t>
    </dgm:pt>
    <dgm:pt modelId="{ADB518DF-A7F8-481A-875F-5ACFC39F9E27}" type="parTrans" cxnId="{5574C491-B049-42FA-853A-37D88EB4758F}">
      <dgm:prSet/>
      <dgm:spPr/>
      <dgm:t>
        <a:bodyPr/>
        <a:lstStyle/>
        <a:p>
          <a:endParaRPr lang="zh-CN" altLang="en-US"/>
        </a:p>
      </dgm:t>
    </dgm:pt>
    <dgm:pt modelId="{FFCF1FAD-F706-4F57-85C4-7DA47E084C98}" type="sibTrans" cxnId="{5574C491-B049-42FA-853A-37D88EB4758F}">
      <dgm:prSet/>
      <dgm:spPr/>
      <dgm:t>
        <a:bodyPr/>
        <a:lstStyle/>
        <a:p>
          <a:endParaRPr lang="zh-CN" altLang="en-US"/>
        </a:p>
      </dgm:t>
    </dgm:pt>
    <dgm:pt modelId="{CE19559C-283A-414B-AB0A-25A9A4499473}">
      <dgm:prSet phldrT="[文本]"/>
      <dgm:spPr/>
      <dgm:t>
        <a:bodyPr/>
        <a:lstStyle/>
        <a:p>
          <a:r>
            <a:rPr lang="zh-CN" altLang="en-US" b="0" i="0"/>
            <a:t>个人中心</a:t>
          </a:r>
          <a:endParaRPr lang="zh-CN" altLang="en-US"/>
        </a:p>
      </dgm:t>
    </dgm:pt>
    <dgm:pt modelId="{DF172EFC-10F6-4A38-9F24-31BC49290779}" type="parTrans" cxnId="{17EC8002-DE54-4101-956A-9E72D6F72BA7}">
      <dgm:prSet/>
      <dgm:spPr/>
      <dgm:t>
        <a:bodyPr/>
        <a:lstStyle/>
        <a:p>
          <a:endParaRPr lang="zh-CN" altLang="en-US"/>
        </a:p>
      </dgm:t>
    </dgm:pt>
    <dgm:pt modelId="{D2047942-71A3-4D5E-8980-44B4264F1216}" type="sibTrans" cxnId="{17EC8002-DE54-4101-956A-9E72D6F72BA7}">
      <dgm:prSet/>
      <dgm:spPr/>
      <dgm:t>
        <a:bodyPr/>
        <a:lstStyle/>
        <a:p>
          <a:endParaRPr lang="zh-CN" altLang="en-US"/>
        </a:p>
      </dgm:t>
    </dgm:pt>
    <dgm:pt modelId="{8DB83423-20C9-4610-8E98-7E39B0EB0488}">
      <dgm:prSet phldrT="[文本]"/>
      <dgm:spPr/>
      <dgm:t>
        <a:bodyPr/>
        <a:lstStyle/>
        <a:p>
          <a:r>
            <a:rPr lang="zh-CN" altLang="en-US" b="0" i="0"/>
            <a:t>用户管理</a:t>
          </a:r>
          <a:endParaRPr lang="zh-CN" altLang="en-US"/>
        </a:p>
      </dgm:t>
    </dgm:pt>
    <dgm:pt modelId="{DF64736F-CE0B-457B-B974-05C36499B7C5}" type="parTrans" cxnId="{A9690002-2140-4BEC-85AA-B0F82F79F414}">
      <dgm:prSet/>
      <dgm:spPr/>
      <dgm:t>
        <a:bodyPr/>
        <a:lstStyle/>
        <a:p>
          <a:endParaRPr lang="zh-CN" altLang="en-US"/>
        </a:p>
      </dgm:t>
    </dgm:pt>
    <dgm:pt modelId="{C4B7C317-54AC-435D-B4F7-3D184486C5AF}" type="sibTrans" cxnId="{A9690002-2140-4BEC-85AA-B0F82F79F414}">
      <dgm:prSet/>
      <dgm:spPr/>
      <dgm:t>
        <a:bodyPr/>
        <a:lstStyle/>
        <a:p>
          <a:endParaRPr lang="zh-CN" altLang="en-US"/>
        </a:p>
      </dgm:t>
    </dgm:pt>
    <dgm:pt modelId="{8CD1C6F6-CFB8-45FC-9667-0798470A142E}">
      <dgm:prSet phldrT="[文本]"/>
      <dgm:spPr/>
      <dgm:t>
        <a:bodyPr/>
        <a:lstStyle/>
        <a:p>
          <a:r>
            <a:rPr lang="zh-CN" altLang="en-US" b="0" i="0"/>
            <a:t>小说信息编辑</a:t>
          </a:r>
          <a:endParaRPr lang="zh-CN" altLang="en-US"/>
        </a:p>
      </dgm:t>
    </dgm:pt>
    <dgm:pt modelId="{56303B5F-8DDF-44D6-BCB7-5D0B4A7D0FDC}" type="parTrans" cxnId="{42CE8F5C-4B7C-4806-92FB-D6971646F370}">
      <dgm:prSet/>
      <dgm:spPr/>
      <dgm:t>
        <a:bodyPr/>
        <a:lstStyle/>
        <a:p>
          <a:endParaRPr lang="zh-CN" altLang="en-US"/>
        </a:p>
      </dgm:t>
    </dgm:pt>
    <dgm:pt modelId="{83453CF0-A19F-4A62-92C6-ECEA1474243B}" type="sibTrans" cxnId="{42CE8F5C-4B7C-4806-92FB-D6971646F370}">
      <dgm:prSet/>
      <dgm:spPr/>
      <dgm:t>
        <a:bodyPr/>
        <a:lstStyle/>
        <a:p>
          <a:endParaRPr lang="zh-CN" altLang="en-US"/>
        </a:p>
      </dgm:t>
    </dgm:pt>
    <dgm:pt modelId="{0A92A0AD-0242-4B6D-8F90-7D65107FE1EC}">
      <dgm:prSet phldrT="[文本]"/>
      <dgm:spPr/>
      <dgm:t>
        <a:bodyPr/>
        <a:lstStyle/>
        <a:p>
          <a:r>
            <a:rPr lang="zh-CN" altLang="en-US" b="0" i="0"/>
            <a:t>读者论坛</a:t>
          </a:r>
          <a:endParaRPr lang="zh-CN" altLang="en-US"/>
        </a:p>
      </dgm:t>
    </dgm:pt>
    <dgm:pt modelId="{67C4DBB1-82A4-41CE-981F-26CB236B9638}" type="parTrans" cxnId="{85B325E5-0A77-4146-8168-26320E5F7B2F}">
      <dgm:prSet/>
      <dgm:spPr/>
      <dgm:t>
        <a:bodyPr/>
        <a:lstStyle/>
        <a:p>
          <a:endParaRPr lang="zh-CN" altLang="en-US"/>
        </a:p>
      </dgm:t>
    </dgm:pt>
    <dgm:pt modelId="{AF71EEC8-0135-4D5D-9ED8-183750E4AC79}" type="sibTrans" cxnId="{85B325E5-0A77-4146-8168-26320E5F7B2F}">
      <dgm:prSet/>
      <dgm:spPr/>
      <dgm:t>
        <a:bodyPr/>
        <a:lstStyle/>
        <a:p>
          <a:endParaRPr lang="zh-CN" altLang="en-US"/>
        </a:p>
      </dgm:t>
    </dgm:pt>
    <dgm:pt modelId="{AE25CB47-07CC-49E0-B88A-E2579184C4CB}" type="pres">
      <dgm:prSet presAssocID="{D5DFA556-12E3-4E7E-852A-AB53B453F5B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207AD24-7E2D-4B09-8945-AD769224E9C0}" type="pres">
      <dgm:prSet presAssocID="{5AEFABDA-D260-4859-A515-938E418B6ED7}" presName="root1" presStyleCnt="0"/>
      <dgm:spPr/>
    </dgm:pt>
    <dgm:pt modelId="{0BF0478F-6549-45CD-A7AF-88C6E1A45A67}" type="pres">
      <dgm:prSet presAssocID="{5AEFABDA-D260-4859-A515-938E418B6ED7}" presName="LevelOneTextNode" presStyleLbl="node0" presStyleIdx="0" presStyleCnt="1">
        <dgm:presLayoutVars>
          <dgm:chPref val="3"/>
        </dgm:presLayoutVars>
      </dgm:prSet>
      <dgm:spPr/>
    </dgm:pt>
    <dgm:pt modelId="{F10516CC-B6FB-4F00-A19B-742BBF0CFE9F}" type="pres">
      <dgm:prSet presAssocID="{5AEFABDA-D260-4859-A515-938E418B6ED7}" presName="level2hierChild" presStyleCnt="0"/>
      <dgm:spPr/>
    </dgm:pt>
    <dgm:pt modelId="{6F6A92E6-2FB8-45AD-BF89-3B09ECAB563E}" type="pres">
      <dgm:prSet presAssocID="{05AE596A-461E-4A82-81C7-60F26F16C9A7}" presName="conn2-1" presStyleLbl="parChTrans1D2" presStyleIdx="0" presStyleCnt="2"/>
      <dgm:spPr/>
    </dgm:pt>
    <dgm:pt modelId="{284D0E6A-29B3-4B48-936A-854AE8CC236D}" type="pres">
      <dgm:prSet presAssocID="{05AE596A-461E-4A82-81C7-60F26F16C9A7}" presName="connTx" presStyleLbl="parChTrans1D2" presStyleIdx="0" presStyleCnt="2"/>
      <dgm:spPr/>
    </dgm:pt>
    <dgm:pt modelId="{4300BF68-44DF-4BD8-AE80-D30DB1BD2226}" type="pres">
      <dgm:prSet presAssocID="{44726186-1A2D-4F95-B03E-E40FDEB03D33}" presName="root2" presStyleCnt="0"/>
      <dgm:spPr/>
    </dgm:pt>
    <dgm:pt modelId="{338047E0-019F-4751-81D9-80152180F088}" type="pres">
      <dgm:prSet presAssocID="{44726186-1A2D-4F95-B03E-E40FDEB03D33}" presName="LevelTwoTextNode" presStyleLbl="node2" presStyleIdx="0" presStyleCnt="2">
        <dgm:presLayoutVars>
          <dgm:chPref val="3"/>
        </dgm:presLayoutVars>
      </dgm:prSet>
      <dgm:spPr/>
    </dgm:pt>
    <dgm:pt modelId="{1E9481C2-1AAA-4309-8082-DCB82E24C0C1}" type="pres">
      <dgm:prSet presAssocID="{44726186-1A2D-4F95-B03E-E40FDEB03D33}" presName="level3hierChild" presStyleCnt="0"/>
      <dgm:spPr/>
    </dgm:pt>
    <dgm:pt modelId="{8138C260-CBA3-44E1-897D-9F0E69203ACD}" type="pres">
      <dgm:prSet presAssocID="{7BAAEF40-4CE6-4968-8AA4-3638E0F74934}" presName="conn2-1" presStyleLbl="parChTrans1D3" presStyleIdx="0" presStyleCnt="11"/>
      <dgm:spPr/>
    </dgm:pt>
    <dgm:pt modelId="{E227389F-FB90-4F13-B2C5-BCCDCFA6CECF}" type="pres">
      <dgm:prSet presAssocID="{7BAAEF40-4CE6-4968-8AA4-3638E0F74934}" presName="connTx" presStyleLbl="parChTrans1D3" presStyleIdx="0" presStyleCnt="11"/>
      <dgm:spPr/>
    </dgm:pt>
    <dgm:pt modelId="{E32B195D-E0A0-48E9-A80D-EDE00E45CC1D}" type="pres">
      <dgm:prSet presAssocID="{4BABCE03-EE6A-46C2-985C-5FA20C52DEF3}" presName="root2" presStyleCnt="0"/>
      <dgm:spPr/>
    </dgm:pt>
    <dgm:pt modelId="{1D9E5FA9-BABA-4E62-9B73-B5CD396D32C3}" type="pres">
      <dgm:prSet presAssocID="{4BABCE03-EE6A-46C2-985C-5FA20C52DEF3}" presName="LevelTwoTextNode" presStyleLbl="node3" presStyleIdx="0" presStyleCnt="11">
        <dgm:presLayoutVars>
          <dgm:chPref val="3"/>
        </dgm:presLayoutVars>
      </dgm:prSet>
      <dgm:spPr/>
    </dgm:pt>
    <dgm:pt modelId="{160A9FBE-AE88-474E-B9F3-CB59115D1674}" type="pres">
      <dgm:prSet presAssocID="{4BABCE03-EE6A-46C2-985C-5FA20C52DEF3}" presName="level3hierChild" presStyleCnt="0"/>
      <dgm:spPr/>
    </dgm:pt>
    <dgm:pt modelId="{90B02552-9545-4F5C-9BD6-F42F5C32658C}" type="pres">
      <dgm:prSet presAssocID="{98548477-CC68-47E3-B064-44876257F18F}" presName="conn2-1" presStyleLbl="parChTrans1D3" presStyleIdx="1" presStyleCnt="11"/>
      <dgm:spPr/>
    </dgm:pt>
    <dgm:pt modelId="{46106155-5469-4CEC-BE1F-DBAE25317F58}" type="pres">
      <dgm:prSet presAssocID="{98548477-CC68-47E3-B064-44876257F18F}" presName="connTx" presStyleLbl="parChTrans1D3" presStyleIdx="1" presStyleCnt="11"/>
      <dgm:spPr/>
    </dgm:pt>
    <dgm:pt modelId="{C881A9BA-522F-473A-A0BB-EE89493EFF47}" type="pres">
      <dgm:prSet presAssocID="{92E435C6-189D-41D2-8B80-D573D603B22B}" presName="root2" presStyleCnt="0"/>
      <dgm:spPr/>
    </dgm:pt>
    <dgm:pt modelId="{FA73A631-8475-4809-BB93-32A9904B91A6}" type="pres">
      <dgm:prSet presAssocID="{92E435C6-189D-41D2-8B80-D573D603B22B}" presName="LevelTwoTextNode" presStyleLbl="node3" presStyleIdx="1" presStyleCnt="11">
        <dgm:presLayoutVars>
          <dgm:chPref val="3"/>
        </dgm:presLayoutVars>
      </dgm:prSet>
      <dgm:spPr/>
    </dgm:pt>
    <dgm:pt modelId="{F6791088-BF11-4390-9FCF-1C0C9AE87C9B}" type="pres">
      <dgm:prSet presAssocID="{92E435C6-189D-41D2-8B80-D573D603B22B}" presName="level3hierChild" presStyleCnt="0"/>
      <dgm:spPr/>
    </dgm:pt>
    <dgm:pt modelId="{F3229AF9-7A94-4488-88DA-572EB9F66DCB}" type="pres">
      <dgm:prSet presAssocID="{5216848C-65B5-4242-B038-F601E4C2DB34}" presName="conn2-1" presStyleLbl="parChTrans1D3" presStyleIdx="2" presStyleCnt="11"/>
      <dgm:spPr/>
    </dgm:pt>
    <dgm:pt modelId="{A56DD744-CA41-47AF-B32C-752BD56FA4B5}" type="pres">
      <dgm:prSet presAssocID="{5216848C-65B5-4242-B038-F601E4C2DB34}" presName="connTx" presStyleLbl="parChTrans1D3" presStyleIdx="2" presStyleCnt="11"/>
      <dgm:spPr/>
    </dgm:pt>
    <dgm:pt modelId="{1EE7D9FC-F3C7-4D49-BA93-4AB2AFE00883}" type="pres">
      <dgm:prSet presAssocID="{AA4EBE6C-B7AA-479F-A465-6AD88547F2DB}" presName="root2" presStyleCnt="0"/>
      <dgm:spPr/>
    </dgm:pt>
    <dgm:pt modelId="{8D4CD56E-83E1-4155-91C4-BCEB1FCE6F08}" type="pres">
      <dgm:prSet presAssocID="{AA4EBE6C-B7AA-479F-A465-6AD88547F2DB}" presName="LevelTwoTextNode" presStyleLbl="node3" presStyleIdx="2" presStyleCnt="11">
        <dgm:presLayoutVars>
          <dgm:chPref val="3"/>
        </dgm:presLayoutVars>
      </dgm:prSet>
      <dgm:spPr/>
    </dgm:pt>
    <dgm:pt modelId="{3A9051AA-0305-4A24-BCA3-0DC5347ED852}" type="pres">
      <dgm:prSet presAssocID="{AA4EBE6C-B7AA-479F-A465-6AD88547F2DB}" presName="level3hierChild" presStyleCnt="0"/>
      <dgm:spPr/>
    </dgm:pt>
    <dgm:pt modelId="{C0D2E2E5-FC45-4532-96C8-C9B0977CDE6C}" type="pres">
      <dgm:prSet presAssocID="{EDE83CAB-9FD3-465F-BAAC-BC54C94929E0}" presName="conn2-1" presStyleLbl="parChTrans1D3" presStyleIdx="3" presStyleCnt="11"/>
      <dgm:spPr/>
    </dgm:pt>
    <dgm:pt modelId="{092D8A75-2CE4-4671-90CC-B4EE3E95F004}" type="pres">
      <dgm:prSet presAssocID="{EDE83CAB-9FD3-465F-BAAC-BC54C94929E0}" presName="connTx" presStyleLbl="parChTrans1D3" presStyleIdx="3" presStyleCnt="11"/>
      <dgm:spPr/>
    </dgm:pt>
    <dgm:pt modelId="{703E7B14-AD75-4146-AB91-3363332346FD}" type="pres">
      <dgm:prSet presAssocID="{A0D1E486-ED6A-4527-B81C-67D15BCE2C33}" presName="root2" presStyleCnt="0"/>
      <dgm:spPr/>
    </dgm:pt>
    <dgm:pt modelId="{8F28DE85-03B9-4624-BE12-548A0DF6EF39}" type="pres">
      <dgm:prSet presAssocID="{A0D1E486-ED6A-4527-B81C-67D15BCE2C33}" presName="LevelTwoTextNode" presStyleLbl="node3" presStyleIdx="3" presStyleCnt="11">
        <dgm:presLayoutVars>
          <dgm:chPref val="3"/>
        </dgm:presLayoutVars>
      </dgm:prSet>
      <dgm:spPr/>
    </dgm:pt>
    <dgm:pt modelId="{1681B35A-4281-4E2E-9695-4D5235C2B7E4}" type="pres">
      <dgm:prSet presAssocID="{A0D1E486-ED6A-4527-B81C-67D15BCE2C33}" presName="level3hierChild" presStyleCnt="0"/>
      <dgm:spPr/>
    </dgm:pt>
    <dgm:pt modelId="{F3608A10-1175-4489-8F39-31D7D1C49934}" type="pres">
      <dgm:prSet presAssocID="{87CDBA61-D14C-4D5B-A45A-42BC6619F9F5}" presName="conn2-1" presStyleLbl="parChTrans1D3" presStyleIdx="4" presStyleCnt="11"/>
      <dgm:spPr/>
    </dgm:pt>
    <dgm:pt modelId="{C26EDCDE-D622-4B6F-BD0F-1E8117030AAF}" type="pres">
      <dgm:prSet presAssocID="{87CDBA61-D14C-4D5B-A45A-42BC6619F9F5}" presName="connTx" presStyleLbl="parChTrans1D3" presStyleIdx="4" presStyleCnt="11"/>
      <dgm:spPr/>
    </dgm:pt>
    <dgm:pt modelId="{A4E77D88-CE27-4CE7-86E2-38D1204637DC}" type="pres">
      <dgm:prSet presAssocID="{2D7BBD21-10EF-48C9-A79E-6D913AD0DFA6}" presName="root2" presStyleCnt="0"/>
      <dgm:spPr/>
    </dgm:pt>
    <dgm:pt modelId="{95B3E756-6142-4579-B49A-FF1FC738A664}" type="pres">
      <dgm:prSet presAssocID="{2D7BBD21-10EF-48C9-A79E-6D913AD0DFA6}" presName="LevelTwoTextNode" presStyleLbl="node3" presStyleIdx="4" presStyleCnt="11">
        <dgm:presLayoutVars>
          <dgm:chPref val="3"/>
        </dgm:presLayoutVars>
      </dgm:prSet>
      <dgm:spPr/>
    </dgm:pt>
    <dgm:pt modelId="{232FB5A3-8536-42D6-BD62-00EECB00ED3F}" type="pres">
      <dgm:prSet presAssocID="{2D7BBD21-10EF-48C9-A79E-6D913AD0DFA6}" presName="level3hierChild" presStyleCnt="0"/>
      <dgm:spPr/>
    </dgm:pt>
    <dgm:pt modelId="{7366EFFB-A394-4E22-B74F-D8501EBDECC7}" type="pres">
      <dgm:prSet presAssocID="{78809ED4-F1B5-4F7D-BEB7-244983A6F7AB}" presName="conn2-1" presStyleLbl="parChTrans1D2" presStyleIdx="1" presStyleCnt="2"/>
      <dgm:spPr/>
    </dgm:pt>
    <dgm:pt modelId="{747D8E90-BDA4-400D-9CD2-9E2F8B23F76E}" type="pres">
      <dgm:prSet presAssocID="{78809ED4-F1B5-4F7D-BEB7-244983A6F7AB}" presName="connTx" presStyleLbl="parChTrans1D2" presStyleIdx="1" presStyleCnt="2"/>
      <dgm:spPr/>
    </dgm:pt>
    <dgm:pt modelId="{1B575B0E-EC5A-4903-9E58-E8611B8DCB39}" type="pres">
      <dgm:prSet presAssocID="{62A1F68D-46A0-42AC-8076-ED8841BB4965}" presName="root2" presStyleCnt="0"/>
      <dgm:spPr/>
    </dgm:pt>
    <dgm:pt modelId="{E7CF02DF-89D9-48B8-AB16-52CE743B1372}" type="pres">
      <dgm:prSet presAssocID="{62A1F68D-46A0-42AC-8076-ED8841BB4965}" presName="LevelTwoTextNode" presStyleLbl="node2" presStyleIdx="1" presStyleCnt="2">
        <dgm:presLayoutVars>
          <dgm:chPref val="3"/>
        </dgm:presLayoutVars>
      </dgm:prSet>
      <dgm:spPr/>
    </dgm:pt>
    <dgm:pt modelId="{2644DE91-1B9A-4BF6-AC6A-A26C8CEF66F7}" type="pres">
      <dgm:prSet presAssocID="{62A1F68D-46A0-42AC-8076-ED8841BB4965}" presName="level3hierChild" presStyleCnt="0"/>
      <dgm:spPr/>
    </dgm:pt>
    <dgm:pt modelId="{4C803638-BBF9-48A2-89A0-84AFC205FB5F}" type="pres">
      <dgm:prSet presAssocID="{8510864E-D93A-4D2A-9461-367FC1178495}" presName="conn2-1" presStyleLbl="parChTrans1D3" presStyleIdx="5" presStyleCnt="11"/>
      <dgm:spPr/>
    </dgm:pt>
    <dgm:pt modelId="{CDE01EF2-2997-49B9-B316-486615396A8C}" type="pres">
      <dgm:prSet presAssocID="{8510864E-D93A-4D2A-9461-367FC1178495}" presName="connTx" presStyleLbl="parChTrans1D3" presStyleIdx="5" presStyleCnt="11"/>
      <dgm:spPr/>
    </dgm:pt>
    <dgm:pt modelId="{1397861B-942F-4983-A01D-AB0199FC1682}" type="pres">
      <dgm:prSet presAssocID="{0B66550C-0541-42A4-A8A5-956CC5054967}" presName="root2" presStyleCnt="0"/>
      <dgm:spPr/>
    </dgm:pt>
    <dgm:pt modelId="{9C5EA364-E560-4ED0-BD76-5EF7099AB1D0}" type="pres">
      <dgm:prSet presAssocID="{0B66550C-0541-42A4-A8A5-956CC5054967}" presName="LevelTwoTextNode" presStyleLbl="node3" presStyleIdx="5" presStyleCnt="11">
        <dgm:presLayoutVars>
          <dgm:chPref val="3"/>
        </dgm:presLayoutVars>
      </dgm:prSet>
      <dgm:spPr/>
    </dgm:pt>
    <dgm:pt modelId="{60D48CF0-2A4B-4722-BCC5-2DDB8312CB63}" type="pres">
      <dgm:prSet presAssocID="{0B66550C-0541-42A4-A8A5-956CC5054967}" presName="level3hierChild" presStyleCnt="0"/>
      <dgm:spPr/>
    </dgm:pt>
    <dgm:pt modelId="{DD2D0BDE-37FB-470D-BBAE-16173598700E}" type="pres">
      <dgm:prSet presAssocID="{DF172EFC-10F6-4A38-9F24-31BC49290779}" presName="conn2-1" presStyleLbl="parChTrans1D3" presStyleIdx="6" presStyleCnt="11"/>
      <dgm:spPr/>
    </dgm:pt>
    <dgm:pt modelId="{19BC423D-628D-411D-8A7F-F03D66C57799}" type="pres">
      <dgm:prSet presAssocID="{DF172EFC-10F6-4A38-9F24-31BC49290779}" presName="connTx" presStyleLbl="parChTrans1D3" presStyleIdx="6" presStyleCnt="11"/>
      <dgm:spPr/>
    </dgm:pt>
    <dgm:pt modelId="{0F9EADB5-FEF3-4E1A-9946-21FB6A8A37C2}" type="pres">
      <dgm:prSet presAssocID="{CE19559C-283A-414B-AB0A-25A9A4499473}" presName="root2" presStyleCnt="0"/>
      <dgm:spPr/>
    </dgm:pt>
    <dgm:pt modelId="{7EC305FA-213E-477F-9BE7-13A7DB416AFA}" type="pres">
      <dgm:prSet presAssocID="{CE19559C-283A-414B-AB0A-25A9A4499473}" presName="LevelTwoTextNode" presStyleLbl="node3" presStyleIdx="6" presStyleCnt="11">
        <dgm:presLayoutVars>
          <dgm:chPref val="3"/>
        </dgm:presLayoutVars>
      </dgm:prSet>
      <dgm:spPr/>
    </dgm:pt>
    <dgm:pt modelId="{DF111FD7-69B4-4EB6-A56A-8F986FDCA1E2}" type="pres">
      <dgm:prSet presAssocID="{CE19559C-283A-414B-AB0A-25A9A4499473}" presName="level3hierChild" presStyleCnt="0"/>
      <dgm:spPr/>
    </dgm:pt>
    <dgm:pt modelId="{B2D16B5F-4919-4D82-AA0D-65969740EA85}" type="pres">
      <dgm:prSet presAssocID="{DF64736F-CE0B-457B-B974-05C36499B7C5}" presName="conn2-1" presStyleLbl="parChTrans1D3" presStyleIdx="7" presStyleCnt="11"/>
      <dgm:spPr/>
    </dgm:pt>
    <dgm:pt modelId="{35F404AE-CA7C-4090-8D88-A639AC88EB0B}" type="pres">
      <dgm:prSet presAssocID="{DF64736F-CE0B-457B-B974-05C36499B7C5}" presName="connTx" presStyleLbl="parChTrans1D3" presStyleIdx="7" presStyleCnt="11"/>
      <dgm:spPr/>
    </dgm:pt>
    <dgm:pt modelId="{B2A7F85B-CC6B-407C-AD84-B101A7FA5CEA}" type="pres">
      <dgm:prSet presAssocID="{8DB83423-20C9-4610-8E98-7E39B0EB0488}" presName="root2" presStyleCnt="0"/>
      <dgm:spPr/>
    </dgm:pt>
    <dgm:pt modelId="{B25FA1EC-DDAF-4D89-9A04-5C83938F0959}" type="pres">
      <dgm:prSet presAssocID="{8DB83423-20C9-4610-8E98-7E39B0EB0488}" presName="LevelTwoTextNode" presStyleLbl="node3" presStyleIdx="7" presStyleCnt="11">
        <dgm:presLayoutVars>
          <dgm:chPref val="3"/>
        </dgm:presLayoutVars>
      </dgm:prSet>
      <dgm:spPr/>
    </dgm:pt>
    <dgm:pt modelId="{AFD8BE9F-5E19-4E0C-AD0C-8084C6D2DA9A}" type="pres">
      <dgm:prSet presAssocID="{8DB83423-20C9-4610-8E98-7E39B0EB0488}" presName="level3hierChild" presStyleCnt="0"/>
      <dgm:spPr/>
    </dgm:pt>
    <dgm:pt modelId="{4EBBC892-F4E5-4D17-9EF3-DA45A8F3CA71}" type="pres">
      <dgm:prSet presAssocID="{56303B5F-8DDF-44D6-BCB7-5D0B4A7D0FDC}" presName="conn2-1" presStyleLbl="parChTrans1D3" presStyleIdx="8" presStyleCnt="11"/>
      <dgm:spPr/>
    </dgm:pt>
    <dgm:pt modelId="{A64D2900-7F78-4257-8866-FD78491B32D4}" type="pres">
      <dgm:prSet presAssocID="{56303B5F-8DDF-44D6-BCB7-5D0B4A7D0FDC}" presName="connTx" presStyleLbl="parChTrans1D3" presStyleIdx="8" presStyleCnt="11"/>
      <dgm:spPr/>
    </dgm:pt>
    <dgm:pt modelId="{E7A098CC-BA77-49AB-AA72-7B5F62307BBB}" type="pres">
      <dgm:prSet presAssocID="{8CD1C6F6-CFB8-45FC-9667-0798470A142E}" presName="root2" presStyleCnt="0"/>
      <dgm:spPr/>
    </dgm:pt>
    <dgm:pt modelId="{4038F36D-1C8B-4CA1-865D-1C0674ECBA34}" type="pres">
      <dgm:prSet presAssocID="{8CD1C6F6-CFB8-45FC-9667-0798470A142E}" presName="LevelTwoTextNode" presStyleLbl="node3" presStyleIdx="8" presStyleCnt="11">
        <dgm:presLayoutVars>
          <dgm:chPref val="3"/>
        </dgm:presLayoutVars>
      </dgm:prSet>
      <dgm:spPr/>
    </dgm:pt>
    <dgm:pt modelId="{10FE8B10-AF91-4045-A0B6-70709145851C}" type="pres">
      <dgm:prSet presAssocID="{8CD1C6F6-CFB8-45FC-9667-0798470A142E}" presName="level3hierChild" presStyleCnt="0"/>
      <dgm:spPr/>
    </dgm:pt>
    <dgm:pt modelId="{1F5C2261-7293-4F3C-9781-D8E446627316}" type="pres">
      <dgm:prSet presAssocID="{67C4DBB1-82A4-41CE-981F-26CB236B9638}" presName="conn2-1" presStyleLbl="parChTrans1D3" presStyleIdx="9" presStyleCnt="11"/>
      <dgm:spPr/>
    </dgm:pt>
    <dgm:pt modelId="{991DCF0E-0AB1-4E36-BAD1-06475239C4FF}" type="pres">
      <dgm:prSet presAssocID="{67C4DBB1-82A4-41CE-981F-26CB236B9638}" presName="connTx" presStyleLbl="parChTrans1D3" presStyleIdx="9" presStyleCnt="11"/>
      <dgm:spPr/>
    </dgm:pt>
    <dgm:pt modelId="{CDBE7E83-8B46-4BA8-A5A9-34DB2C822904}" type="pres">
      <dgm:prSet presAssocID="{0A92A0AD-0242-4B6D-8F90-7D65107FE1EC}" presName="root2" presStyleCnt="0"/>
      <dgm:spPr/>
    </dgm:pt>
    <dgm:pt modelId="{2CBE2C04-42EE-431E-A8DE-F3C8C31D82AD}" type="pres">
      <dgm:prSet presAssocID="{0A92A0AD-0242-4B6D-8F90-7D65107FE1EC}" presName="LevelTwoTextNode" presStyleLbl="node3" presStyleIdx="9" presStyleCnt="11">
        <dgm:presLayoutVars>
          <dgm:chPref val="3"/>
        </dgm:presLayoutVars>
      </dgm:prSet>
      <dgm:spPr/>
    </dgm:pt>
    <dgm:pt modelId="{AA5E7646-C5C5-4C3F-8F9E-B05DF4A46732}" type="pres">
      <dgm:prSet presAssocID="{0A92A0AD-0242-4B6D-8F90-7D65107FE1EC}" presName="level3hierChild" presStyleCnt="0"/>
      <dgm:spPr/>
    </dgm:pt>
    <dgm:pt modelId="{B5217644-BE79-4791-BD0F-5B0B44B893D2}" type="pres">
      <dgm:prSet presAssocID="{ADB518DF-A7F8-481A-875F-5ACFC39F9E27}" presName="conn2-1" presStyleLbl="parChTrans1D3" presStyleIdx="10" presStyleCnt="11"/>
      <dgm:spPr/>
    </dgm:pt>
    <dgm:pt modelId="{D9A15329-E77D-4558-9989-83B3FBB87C2C}" type="pres">
      <dgm:prSet presAssocID="{ADB518DF-A7F8-481A-875F-5ACFC39F9E27}" presName="connTx" presStyleLbl="parChTrans1D3" presStyleIdx="10" presStyleCnt="11"/>
      <dgm:spPr/>
    </dgm:pt>
    <dgm:pt modelId="{9CC20F7D-0E84-475A-8A6E-4E2DE52BD8C5}" type="pres">
      <dgm:prSet presAssocID="{18386DF1-A2B2-429D-ADAF-1FEE357AD9CF}" presName="root2" presStyleCnt="0"/>
      <dgm:spPr/>
    </dgm:pt>
    <dgm:pt modelId="{573F611D-DA8B-4431-A42F-7B464F8B6180}" type="pres">
      <dgm:prSet presAssocID="{18386DF1-A2B2-429D-ADAF-1FEE357AD9CF}" presName="LevelTwoTextNode" presStyleLbl="node3" presStyleIdx="10" presStyleCnt="11">
        <dgm:presLayoutVars>
          <dgm:chPref val="3"/>
        </dgm:presLayoutVars>
      </dgm:prSet>
      <dgm:spPr/>
    </dgm:pt>
    <dgm:pt modelId="{91BC24FE-26F9-4C67-9344-374EA1F642FB}" type="pres">
      <dgm:prSet presAssocID="{18386DF1-A2B2-429D-ADAF-1FEE357AD9CF}" presName="level3hierChild" presStyleCnt="0"/>
      <dgm:spPr/>
    </dgm:pt>
  </dgm:ptLst>
  <dgm:cxnLst>
    <dgm:cxn modelId="{A9690002-2140-4BEC-85AA-B0F82F79F414}" srcId="{62A1F68D-46A0-42AC-8076-ED8841BB4965}" destId="{8DB83423-20C9-4610-8E98-7E39B0EB0488}" srcOrd="2" destOrd="0" parTransId="{DF64736F-CE0B-457B-B974-05C36499B7C5}" sibTransId="{C4B7C317-54AC-435D-B4F7-3D184486C5AF}"/>
    <dgm:cxn modelId="{17EC8002-DE54-4101-956A-9E72D6F72BA7}" srcId="{62A1F68D-46A0-42AC-8076-ED8841BB4965}" destId="{CE19559C-283A-414B-AB0A-25A9A4499473}" srcOrd="1" destOrd="0" parTransId="{DF172EFC-10F6-4A38-9F24-31BC49290779}" sibTransId="{D2047942-71A3-4D5E-8980-44B4264F1216}"/>
    <dgm:cxn modelId="{8109C702-079F-4F61-BE2F-7253E6AA070B}" type="presOf" srcId="{8510864E-D93A-4D2A-9461-367FC1178495}" destId="{CDE01EF2-2997-49B9-B316-486615396A8C}" srcOrd="1" destOrd="0" presId="urn:microsoft.com/office/officeart/2005/8/layout/hierarchy2#1"/>
    <dgm:cxn modelId="{9039F602-5C79-4D34-B337-D5349556579E}" type="presOf" srcId="{78809ED4-F1B5-4F7D-BEB7-244983A6F7AB}" destId="{747D8E90-BDA4-400D-9CD2-9E2F8B23F76E}" srcOrd="1" destOrd="0" presId="urn:microsoft.com/office/officeart/2005/8/layout/hierarchy2#1"/>
    <dgm:cxn modelId="{F36A0616-0A33-4B3B-89CB-DB85040299F7}" type="presOf" srcId="{EDE83CAB-9FD3-465F-BAAC-BC54C94929E0}" destId="{C0D2E2E5-FC45-4532-96C8-C9B0977CDE6C}" srcOrd="0" destOrd="0" presId="urn:microsoft.com/office/officeart/2005/8/layout/hierarchy2#1"/>
    <dgm:cxn modelId="{0F80441B-79B7-4774-9030-A4D99D614B78}" type="presOf" srcId="{5AEFABDA-D260-4859-A515-938E418B6ED7}" destId="{0BF0478F-6549-45CD-A7AF-88C6E1A45A67}" srcOrd="0" destOrd="0" presId="urn:microsoft.com/office/officeart/2005/8/layout/hierarchy2#1"/>
    <dgm:cxn modelId="{9370701E-A0CB-4998-B150-FE8152E3FAC9}" srcId="{44726186-1A2D-4F95-B03E-E40FDEB03D33}" destId="{AA4EBE6C-B7AA-479F-A465-6AD88547F2DB}" srcOrd="2" destOrd="0" parTransId="{5216848C-65B5-4242-B038-F601E4C2DB34}" sibTransId="{B74D2B0F-DEC3-4029-A7E0-0CDB486CA279}"/>
    <dgm:cxn modelId="{BD05612A-6B0E-42FF-8EA1-B6BE5AD67337}" type="presOf" srcId="{8DB83423-20C9-4610-8E98-7E39B0EB0488}" destId="{B25FA1EC-DDAF-4D89-9A04-5C83938F0959}" srcOrd="0" destOrd="0" presId="urn:microsoft.com/office/officeart/2005/8/layout/hierarchy2#1"/>
    <dgm:cxn modelId="{01D15C2F-606D-4B99-9000-ACE4B5820A09}" type="presOf" srcId="{98548477-CC68-47E3-B064-44876257F18F}" destId="{90B02552-9545-4F5C-9BD6-F42F5C32658C}" srcOrd="0" destOrd="0" presId="urn:microsoft.com/office/officeart/2005/8/layout/hierarchy2#1"/>
    <dgm:cxn modelId="{EB8C612F-37DE-4C39-858B-6ED89007AE0E}" srcId="{44726186-1A2D-4F95-B03E-E40FDEB03D33}" destId="{A0D1E486-ED6A-4527-B81C-67D15BCE2C33}" srcOrd="3" destOrd="0" parTransId="{EDE83CAB-9FD3-465F-BAAC-BC54C94929E0}" sibTransId="{484BAD75-40CA-47DF-942F-203BC3F91A85}"/>
    <dgm:cxn modelId="{695AFC2F-B898-4DA9-8C6C-B6D7F8FB067B}" type="presOf" srcId="{DF64736F-CE0B-457B-B974-05C36499B7C5}" destId="{35F404AE-CA7C-4090-8D88-A639AC88EB0B}" srcOrd="1" destOrd="0" presId="urn:microsoft.com/office/officeart/2005/8/layout/hierarchy2#1"/>
    <dgm:cxn modelId="{65367838-2AA2-4800-9362-C4148574C5E1}" srcId="{44726186-1A2D-4F95-B03E-E40FDEB03D33}" destId="{92E435C6-189D-41D2-8B80-D573D603B22B}" srcOrd="1" destOrd="0" parTransId="{98548477-CC68-47E3-B064-44876257F18F}" sibTransId="{AEEE6BCC-D786-4AA8-B49B-7CE660572F04}"/>
    <dgm:cxn modelId="{B9C8F33D-A1EB-4FAB-A813-B90F5FE0C64C}" type="presOf" srcId="{92E435C6-189D-41D2-8B80-D573D603B22B}" destId="{FA73A631-8475-4809-BB93-32A9904B91A6}" srcOrd="0" destOrd="0" presId="urn:microsoft.com/office/officeart/2005/8/layout/hierarchy2#1"/>
    <dgm:cxn modelId="{3ADB1B5C-1956-4CB7-B09A-2D9C66EDECF4}" type="presOf" srcId="{05AE596A-461E-4A82-81C7-60F26F16C9A7}" destId="{284D0E6A-29B3-4B48-936A-854AE8CC236D}" srcOrd="1" destOrd="0" presId="urn:microsoft.com/office/officeart/2005/8/layout/hierarchy2#1"/>
    <dgm:cxn modelId="{42CE8F5C-4B7C-4806-92FB-D6971646F370}" srcId="{62A1F68D-46A0-42AC-8076-ED8841BB4965}" destId="{8CD1C6F6-CFB8-45FC-9667-0798470A142E}" srcOrd="3" destOrd="0" parTransId="{56303B5F-8DDF-44D6-BCB7-5D0B4A7D0FDC}" sibTransId="{83453CF0-A19F-4A62-92C6-ECEA1474243B}"/>
    <dgm:cxn modelId="{2BC2735D-6585-412D-9DF0-9290AA2E8686}" type="presOf" srcId="{DF172EFC-10F6-4A38-9F24-31BC49290779}" destId="{19BC423D-628D-411D-8A7F-F03D66C57799}" srcOrd="1" destOrd="0" presId="urn:microsoft.com/office/officeart/2005/8/layout/hierarchy2#1"/>
    <dgm:cxn modelId="{99153C66-AE95-4C8B-B398-A225A729E273}" type="presOf" srcId="{0B66550C-0541-42A4-A8A5-956CC5054967}" destId="{9C5EA364-E560-4ED0-BD76-5EF7099AB1D0}" srcOrd="0" destOrd="0" presId="urn:microsoft.com/office/officeart/2005/8/layout/hierarchy2#1"/>
    <dgm:cxn modelId="{13933747-7D03-4948-89B6-A98B61F2CBF5}" type="presOf" srcId="{DF172EFC-10F6-4A38-9F24-31BC49290779}" destId="{DD2D0BDE-37FB-470D-BBAE-16173598700E}" srcOrd="0" destOrd="0" presId="urn:microsoft.com/office/officeart/2005/8/layout/hierarchy2#1"/>
    <dgm:cxn modelId="{7EDA7C4D-5DA5-481F-B6F5-6EF7F5733526}" type="presOf" srcId="{56303B5F-8DDF-44D6-BCB7-5D0B4A7D0FDC}" destId="{A64D2900-7F78-4257-8866-FD78491B32D4}" srcOrd="1" destOrd="0" presId="urn:microsoft.com/office/officeart/2005/8/layout/hierarchy2#1"/>
    <dgm:cxn modelId="{14D20B70-DE43-4B44-ABBC-2BB28B244418}" type="presOf" srcId="{18386DF1-A2B2-429D-ADAF-1FEE357AD9CF}" destId="{573F611D-DA8B-4431-A42F-7B464F8B6180}" srcOrd="0" destOrd="0" presId="urn:microsoft.com/office/officeart/2005/8/layout/hierarchy2#1"/>
    <dgm:cxn modelId="{AD545D71-95E7-4E3F-BB0C-15D4C57C2DF5}" type="presOf" srcId="{ADB518DF-A7F8-481A-875F-5ACFC39F9E27}" destId="{B5217644-BE79-4791-BD0F-5B0B44B893D2}" srcOrd="0" destOrd="0" presId="urn:microsoft.com/office/officeart/2005/8/layout/hierarchy2#1"/>
    <dgm:cxn modelId="{D0ABE273-8075-44C8-A553-06D77DA55340}" type="presOf" srcId="{DF64736F-CE0B-457B-B974-05C36499B7C5}" destId="{B2D16B5F-4919-4D82-AA0D-65969740EA85}" srcOrd="0" destOrd="0" presId="urn:microsoft.com/office/officeart/2005/8/layout/hierarchy2#1"/>
    <dgm:cxn modelId="{42B73F55-A54F-4FA3-BBD8-1B4C85DAB22E}" type="presOf" srcId="{8CD1C6F6-CFB8-45FC-9667-0798470A142E}" destId="{4038F36D-1C8B-4CA1-865D-1C0674ECBA34}" srcOrd="0" destOrd="0" presId="urn:microsoft.com/office/officeart/2005/8/layout/hierarchy2#1"/>
    <dgm:cxn modelId="{7EDAD176-489C-4D9B-8DD2-13A738B0E874}" type="presOf" srcId="{62A1F68D-46A0-42AC-8076-ED8841BB4965}" destId="{E7CF02DF-89D9-48B8-AB16-52CE743B1372}" srcOrd="0" destOrd="0" presId="urn:microsoft.com/office/officeart/2005/8/layout/hierarchy2#1"/>
    <dgm:cxn modelId="{2BDA6F58-FF81-4630-BB54-F84DD91DF533}" type="presOf" srcId="{A0D1E486-ED6A-4527-B81C-67D15BCE2C33}" destId="{8F28DE85-03B9-4624-BE12-548A0DF6EF39}" srcOrd="0" destOrd="0" presId="urn:microsoft.com/office/officeart/2005/8/layout/hierarchy2#1"/>
    <dgm:cxn modelId="{A35D7858-2611-47FE-8EBB-F840F3F4D807}" type="presOf" srcId="{0A92A0AD-0242-4B6D-8F90-7D65107FE1EC}" destId="{2CBE2C04-42EE-431E-A8DE-F3C8C31D82AD}" srcOrd="0" destOrd="0" presId="urn:microsoft.com/office/officeart/2005/8/layout/hierarchy2#1"/>
    <dgm:cxn modelId="{6B757A59-935E-4FD7-BD17-7C47B36084C6}" type="presOf" srcId="{EDE83CAB-9FD3-465F-BAAC-BC54C94929E0}" destId="{092D8A75-2CE4-4671-90CC-B4EE3E95F004}" srcOrd="1" destOrd="0" presId="urn:microsoft.com/office/officeart/2005/8/layout/hierarchy2#1"/>
    <dgm:cxn modelId="{9014A959-235B-4F51-B2D8-258F9266EBC8}" type="presOf" srcId="{67C4DBB1-82A4-41CE-981F-26CB236B9638}" destId="{991DCF0E-0AB1-4E36-BAD1-06475239C4FF}" srcOrd="1" destOrd="0" presId="urn:microsoft.com/office/officeart/2005/8/layout/hierarchy2#1"/>
    <dgm:cxn modelId="{C693967B-9070-41A8-B301-7B5D22F3C3C5}" srcId="{5AEFABDA-D260-4859-A515-938E418B6ED7}" destId="{44726186-1A2D-4F95-B03E-E40FDEB03D33}" srcOrd="0" destOrd="0" parTransId="{05AE596A-461E-4A82-81C7-60F26F16C9A7}" sibTransId="{FB75CC96-E86D-44EA-B4ED-705B622AF7B5}"/>
    <dgm:cxn modelId="{9C8F967E-9BE5-448F-AD48-7268B97C253B}" type="presOf" srcId="{87CDBA61-D14C-4D5B-A45A-42BC6619F9F5}" destId="{F3608A10-1175-4489-8F39-31D7D1C49934}" srcOrd="0" destOrd="0" presId="urn:microsoft.com/office/officeart/2005/8/layout/hierarchy2#1"/>
    <dgm:cxn modelId="{3ABCEF8C-A7A0-4D63-B1DA-1FE7E0D3C8DF}" type="presOf" srcId="{ADB518DF-A7F8-481A-875F-5ACFC39F9E27}" destId="{D9A15329-E77D-4558-9989-83B3FBB87C2C}" srcOrd="1" destOrd="0" presId="urn:microsoft.com/office/officeart/2005/8/layout/hierarchy2#1"/>
    <dgm:cxn modelId="{ABD1B58E-D13B-4E1E-916F-0EEEF2787B3C}" type="presOf" srcId="{5216848C-65B5-4242-B038-F601E4C2DB34}" destId="{F3229AF9-7A94-4488-88DA-572EB9F66DCB}" srcOrd="0" destOrd="0" presId="urn:microsoft.com/office/officeart/2005/8/layout/hierarchy2#1"/>
    <dgm:cxn modelId="{5574C491-B049-42FA-853A-37D88EB4758F}" srcId="{62A1F68D-46A0-42AC-8076-ED8841BB4965}" destId="{18386DF1-A2B2-429D-ADAF-1FEE357AD9CF}" srcOrd="5" destOrd="0" parTransId="{ADB518DF-A7F8-481A-875F-5ACFC39F9E27}" sibTransId="{FFCF1FAD-F706-4F57-85C4-7DA47E084C98}"/>
    <dgm:cxn modelId="{FE8B899B-90FD-4EBE-8477-9A04235456C0}" type="presOf" srcId="{44726186-1A2D-4F95-B03E-E40FDEB03D33}" destId="{338047E0-019F-4751-81D9-80152180F088}" srcOrd="0" destOrd="0" presId="urn:microsoft.com/office/officeart/2005/8/layout/hierarchy2#1"/>
    <dgm:cxn modelId="{DE02B89C-C4D3-476D-99FC-BD503A024B24}" srcId="{5AEFABDA-D260-4859-A515-938E418B6ED7}" destId="{62A1F68D-46A0-42AC-8076-ED8841BB4965}" srcOrd="1" destOrd="0" parTransId="{78809ED4-F1B5-4F7D-BEB7-244983A6F7AB}" sibTransId="{7675AF4F-FF19-49A4-B3BE-FA717418AB3C}"/>
    <dgm:cxn modelId="{B031379F-2F6C-4507-A357-B7EECAA2DFF3}" type="presOf" srcId="{2D7BBD21-10EF-48C9-A79E-6D913AD0DFA6}" destId="{95B3E756-6142-4579-B49A-FF1FC738A664}" srcOrd="0" destOrd="0" presId="urn:microsoft.com/office/officeart/2005/8/layout/hierarchy2#1"/>
    <dgm:cxn modelId="{908AB1A5-BB7B-4C41-8187-D04FC83FD26A}" type="presOf" srcId="{87CDBA61-D14C-4D5B-A45A-42BC6619F9F5}" destId="{C26EDCDE-D622-4B6F-BD0F-1E8117030AAF}" srcOrd="1" destOrd="0" presId="urn:microsoft.com/office/officeart/2005/8/layout/hierarchy2#1"/>
    <dgm:cxn modelId="{147B0DAC-5FFA-4DCD-8698-61489F911AE6}" type="presOf" srcId="{5216848C-65B5-4242-B038-F601E4C2DB34}" destId="{A56DD744-CA41-47AF-B32C-752BD56FA4B5}" srcOrd="1" destOrd="0" presId="urn:microsoft.com/office/officeart/2005/8/layout/hierarchy2#1"/>
    <dgm:cxn modelId="{245C98AE-EAE7-4BBF-BCFF-D26F5322F97D}" type="presOf" srcId="{56303B5F-8DDF-44D6-BCB7-5D0B4A7D0FDC}" destId="{4EBBC892-F4E5-4D17-9EF3-DA45A8F3CA71}" srcOrd="0" destOrd="0" presId="urn:microsoft.com/office/officeart/2005/8/layout/hierarchy2#1"/>
    <dgm:cxn modelId="{B6579DB3-38B7-4295-B1FF-C669CAAB87E0}" type="presOf" srcId="{D5DFA556-12E3-4E7E-852A-AB53B453F5B5}" destId="{AE25CB47-07CC-49E0-B88A-E2579184C4CB}" srcOrd="0" destOrd="0" presId="urn:microsoft.com/office/officeart/2005/8/layout/hierarchy2#1"/>
    <dgm:cxn modelId="{467EA4B3-0B0F-4D75-B8BE-44C19FB4F9C4}" type="presOf" srcId="{7BAAEF40-4CE6-4968-8AA4-3638E0F74934}" destId="{E227389F-FB90-4F13-B2C5-BCCDCFA6CECF}" srcOrd="1" destOrd="0" presId="urn:microsoft.com/office/officeart/2005/8/layout/hierarchy2#1"/>
    <dgm:cxn modelId="{745348B6-64DD-4F58-A3F0-4591F40AFB76}" type="presOf" srcId="{CE19559C-283A-414B-AB0A-25A9A4499473}" destId="{7EC305FA-213E-477F-9BE7-13A7DB416AFA}" srcOrd="0" destOrd="0" presId="urn:microsoft.com/office/officeart/2005/8/layout/hierarchy2#1"/>
    <dgm:cxn modelId="{3CAFB8BC-2992-42C0-ABD4-FCEA67D6F438}" srcId="{44726186-1A2D-4F95-B03E-E40FDEB03D33}" destId="{2D7BBD21-10EF-48C9-A79E-6D913AD0DFA6}" srcOrd="4" destOrd="0" parTransId="{87CDBA61-D14C-4D5B-A45A-42BC6619F9F5}" sibTransId="{1E5A6169-277B-43CF-893A-AB462E7B1B06}"/>
    <dgm:cxn modelId="{6E039AD1-11A7-46C1-9179-2B135B6B0CAD}" srcId="{62A1F68D-46A0-42AC-8076-ED8841BB4965}" destId="{0B66550C-0541-42A4-A8A5-956CC5054967}" srcOrd="0" destOrd="0" parTransId="{8510864E-D93A-4D2A-9461-367FC1178495}" sibTransId="{0DB6EEFF-6D69-4E12-9A84-91FC8EC33C02}"/>
    <dgm:cxn modelId="{6D94CDD1-BD0F-43AF-B5F6-29520584658A}" type="presOf" srcId="{05AE596A-461E-4A82-81C7-60F26F16C9A7}" destId="{6F6A92E6-2FB8-45AD-BF89-3B09ECAB563E}" srcOrd="0" destOrd="0" presId="urn:microsoft.com/office/officeart/2005/8/layout/hierarchy2#1"/>
    <dgm:cxn modelId="{B8129BD9-9505-4DC0-BB62-5FA5DD21284C}" srcId="{44726186-1A2D-4F95-B03E-E40FDEB03D33}" destId="{4BABCE03-EE6A-46C2-985C-5FA20C52DEF3}" srcOrd="0" destOrd="0" parTransId="{7BAAEF40-4CE6-4968-8AA4-3638E0F74934}" sibTransId="{C17B8DB3-13C1-4567-97EF-8F76380E37EC}"/>
    <dgm:cxn modelId="{57B67AE3-94F0-4925-8A9B-1016A97DDBAD}" srcId="{D5DFA556-12E3-4E7E-852A-AB53B453F5B5}" destId="{5AEFABDA-D260-4859-A515-938E418B6ED7}" srcOrd="0" destOrd="0" parTransId="{F7943C05-13CF-4057-B3F1-BAF10D8B6A0C}" sibTransId="{14F1DE6C-F9ED-4B4E-9233-AB761A74AA3F}"/>
    <dgm:cxn modelId="{57F9F3E4-3133-4CCB-880D-EE07B0FF1DB0}" type="presOf" srcId="{AA4EBE6C-B7AA-479F-A465-6AD88547F2DB}" destId="{8D4CD56E-83E1-4155-91C4-BCEB1FCE6F08}" srcOrd="0" destOrd="0" presId="urn:microsoft.com/office/officeart/2005/8/layout/hierarchy2#1"/>
    <dgm:cxn modelId="{85B325E5-0A77-4146-8168-26320E5F7B2F}" srcId="{62A1F68D-46A0-42AC-8076-ED8841BB4965}" destId="{0A92A0AD-0242-4B6D-8F90-7D65107FE1EC}" srcOrd="4" destOrd="0" parTransId="{67C4DBB1-82A4-41CE-981F-26CB236B9638}" sibTransId="{AF71EEC8-0135-4D5D-9ED8-183750E4AC79}"/>
    <dgm:cxn modelId="{94D5B0E8-078E-4E07-9D9D-F1703B16817E}" type="presOf" srcId="{78809ED4-F1B5-4F7D-BEB7-244983A6F7AB}" destId="{7366EFFB-A394-4E22-B74F-D8501EBDECC7}" srcOrd="0" destOrd="0" presId="urn:microsoft.com/office/officeart/2005/8/layout/hierarchy2#1"/>
    <dgm:cxn modelId="{94ED93E9-4A5B-4FB8-AD93-1955C6602C38}" type="presOf" srcId="{67C4DBB1-82A4-41CE-981F-26CB236B9638}" destId="{1F5C2261-7293-4F3C-9781-D8E446627316}" srcOrd="0" destOrd="0" presId="urn:microsoft.com/office/officeart/2005/8/layout/hierarchy2#1"/>
    <dgm:cxn modelId="{62FD81EB-D8B6-4258-9EA4-71FEB0E15382}" type="presOf" srcId="{8510864E-D93A-4D2A-9461-367FC1178495}" destId="{4C803638-BBF9-48A2-89A0-84AFC205FB5F}" srcOrd="0" destOrd="0" presId="urn:microsoft.com/office/officeart/2005/8/layout/hierarchy2#1"/>
    <dgm:cxn modelId="{E85CA9F6-41A2-4201-9C33-B08C9941E4A6}" type="presOf" srcId="{98548477-CC68-47E3-B064-44876257F18F}" destId="{46106155-5469-4CEC-BE1F-DBAE25317F58}" srcOrd="1" destOrd="0" presId="urn:microsoft.com/office/officeart/2005/8/layout/hierarchy2#1"/>
    <dgm:cxn modelId="{B8C562F7-CE58-4CAB-BE3C-4377E0032299}" type="presOf" srcId="{7BAAEF40-4CE6-4968-8AA4-3638E0F74934}" destId="{8138C260-CBA3-44E1-897D-9F0E69203ACD}" srcOrd="0" destOrd="0" presId="urn:microsoft.com/office/officeart/2005/8/layout/hierarchy2#1"/>
    <dgm:cxn modelId="{58A605F8-B357-4A36-A980-5D3AAB90A835}" type="presOf" srcId="{4BABCE03-EE6A-46C2-985C-5FA20C52DEF3}" destId="{1D9E5FA9-BABA-4E62-9B73-B5CD396D32C3}" srcOrd="0" destOrd="0" presId="urn:microsoft.com/office/officeart/2005/8/layout/hierarchy2#1"/>
    <dgm:cxn modelId="{8CCFFC38-DF98-4355-97BD-9AA854ADCF88}" type="presParOf" srcId="{AE25CB47-07CC-49E0-B88A-E2579184C4CB}" destId="{C207AD24-7E2D-4B09-8945-AD769224E9C0}" srcOrd="0" destOrd="0" presId="urn:microsoft.com/office/officeart/2005/8/layout/hierarchy2#1"/>
    <dgm:cxn modelId="{5ACF822D-20E2-4E14-93E1-2B3B489071DF}" type="presParOf" srcId="{C207AD24-7E2D-4B09-8945-AD769224E9C0}" destId="{0BF0478F-6549-45CD-A7AF-88C6E1A45A67}" srcOrd="0" destOrd="0" presId="urn:microsoft.com/office/officeart/2005/8/layout/hierarchy2#1"/>
    <dgm:cxn modelId="{9F100082-B151-4F59-8439-5BAFB3B9D536}" type="presParOf" srcId="{C207AD24-7E2D-4B09-8945-AD769224E9C0}" destId="{F10516CC-B6FB-4F00-A19B-742BBF0CFE9F}" srcOrd="1" destOrd="0" presId="urn:microsoft.com/office/officeart/2005/8/layout/hierarchy2#1"/>
    <dgm:cxn modelId="{58981649-3ED6-4D01-9CD9-739BE049F22F}" type="presParOf" srcId="{F10516CC-B6FB-4F00-A19B-742BBF0CFE9F}" destId="{6F6A92E6-2FB8-45AD-BF89-3B09ECAB563E}" srcOrd="0" destOrd="0" presId="urn:microsoft.com/office/officeart/2005/8/layout/hierarchy2#1"/>
    <dgm:cxn modelId="{19FC6A2D-50B4-46B1-BFA2-FC203A253F10}" type="presParOf" srcId="{6F6A92E6-2FB8-45AD-BF89-3B09ECAB563E}" destId="{284D0E6A-29B3-4B48-936A-854AE8CC236D}" srcOrd="0" destOrd="0" presId="urn:microsoft.com/office/officeart/2005/8/layout/hierarchy2#1"/>
    <dgm:cxn modelId="{5210A01C-FADE-41F2-8FB9-C6980798B130}" type="presParOf" srcId="{F10516CC-B6FB-4F00-A19B-742BBF0CFE9F}" destId="{4300BF68-44DF-4BD8-AE80-D30DB1BD2226}" srcOrd="1" destOrd="0" presId="urn:microsoft.com/office/officeart/2005/8/layout/hierarchy2#1"/>
    <dgm:cxn modelId="{A42C57EE-0FA9-4449-BAC1-CB9DBA773F09}" type="presParOf" srcId="{4300BF68-44DF-4BD8-AE80-D30DB1BD2226}" destId="{338047E0-019F-4751-81D9-80152180F088}" srcOrd="0" destOrd="0" presId="urn:microsoft.com/office/officeart/2005/8/layout/hierarchy2#1"/>
    <dgm:cxn modelId="{6DFAF765-42C9-484E-BBE9-A72101D60A1D}" type="presParOf" srcId="{4300BF68-44DF-4BD8-AE80-D30DB1BD2226}" destId="{1E9481C2-1AAA-4309-8082-DCB82E24C0C1}" srcOrd="1" destOrd="0" presId="urn:microsoft.com/office/officeart/2005/8/layout/hierarchy2#1"/>
    <dgm:cxn modelId="{3ADFC23E-1825-4E04-B552-59ADC43333CC}" type="presParOf" srcId="{1E9481C2-1AAA-4309-8082-DCB82E24C0C1}" destId="{8138C260-CBA3-44E1-897D-9F0E69203ACD}" srcOrd="0" destOrd="0" presId="urn:microsoft.com/office/officeart/2005/8/layout/hierarchy2#1"/>
    <dgm:cxn modelId="{80B81234-2C1E-4FB7-8619-DC1E061DA11B}" type="presParOf" srcId="{8138C260-CBA3-44E1-897D-9F0E69203ACD}" destId="{E227389F-FB90-4F13-B2C5-BCCDCFA6CECF}" srcOrd="0" destOrd="0" presId="urn:microsoft.com/office/officeart/2005/8/layout/hierarchy2#1"/>
    <dgm:cxn modelId="{34A09AEF-EDEF-4B99-8DC6-18F06A183001}" type="presParOf" srcId="{1E9481C2-1AAA-4309-8082-DCB82E24C0C1}" destId="{E32B195D-E0A0-48E9-A80D-EDE00E45CC1D}" srcOrd="1" destOrd="0" presId="urn:microsoft.com/office/officeart/2005/8/layout/hierarchy2#1"/>
    <dgm:cxn modelId="{B9FA9A23-2199-4AF1-923B-126F85762E20}" type="presParOf" srcId="{E32B195D-E0A0-48E9-A80D-EDE00E45CC1D}" destId="{1D9E5FA9-BABA-4E62-9B73-B5CD396D32C3}" srcOrd="0" destOrd="0" presId="urn:microsoft.com/office/officeart/2005/8/layout/hierarchy2#1"/>
    <dgm:cxn modelId="{964CF4A6-7A9A-488F-B98A-A6853344AE27}" type="presParOf" srcId="{E32B195D-E0A0-48E9-A80D-EDE00E45CC1D}" destId="{160A9FBE-AE88-474E-B9F3-CB59115D1674}" srcOrd="1" destOrd="0" presId="urn:microsoft.com/office/officeart/2005/8/layout/hierarchy2#1"/>
    <dgm:cxn modelId="{210AACC5-395C-46A5-B368-1FF1AE6A8555}" type="presParOf" srcId="{1E9481C2-1AAA-4309-8082-DCB82E24C0C1}" destId="{90B02552-9545-4F5C-9BD6-F42F5C32658C}" srcOrd="2" destOrd="0" presId="urn:microsoft.com/office/officeart/2005/8/layout/hierarchy2#1"/>
    <dgm:cxn modelId="{FBB8CA11-D21F-49A8-B349-96696DD21F28}" type="presParOf" srcId="{90B02552-9545-4F5C-9BD6-F42F5C32658C}" destId="{46106155-5469-4CEC-BE1F-DBAE25317F58}" srcOrd="0" destOrd="0" presId="urn:microsoft.com/office/officeart/2005/8/layout/hierarchy2#1"/>
    <dgm:cxn modelId="{FCBC88C1-5B2F-4897-BA5C-5E7F280B0B6B}" type="presParOf" srcId="{1E9481C2-1AAA-4309-8082-DCB82E24C0C1}" destId="{C881A9BA-522F-473A-A0BB-EE89493EFF47}" srcOrd="3" destOrd="0" presId="urn:microsoft.com/office/officeart/2005/8/layout/hierarchy2#1"/>
    <dgm:cxn modelId="{CCC38875-0C68-45BE-A30C-EE1C9D19FD43}" type="presParOf" srcId="{C881A9BA-522F-473A-A0BB-EE89493EFF47}" destId="{FA73A631-8475-4809-BB93-32A9904B91A6}" srcOrd="0" destOrd="0" presId="urn:microsoft.com/office/officeart/2005/8/layout/hierarchy2#1"/>
    <dgm:cxn modelId="{D3723F72-24BE-48D9-8645-ACF24747C61A}" type="presParOf" srcId="{C881A9BA-522F-473A-A0BB-EE89493EFF47}" destId="{F6791088-BF11-4390-9FCF-1C0C9AE87C9B}" srcOrd="1" destOrd="0" presId="urn:microsoft.com/office/officeart/2005/8/layout/hierarchy2#1"/>
    <dgm:cxn modelId="{923F68D9-9DD0-4F28-B752-3C2CDAF08306}" type="presParOf" srcId="{1E9481C2-1AAA-4309-8082-DCB82E24C0C1}" destId="{F3229AF9-7A94-4488-88DA-572EB9F66DCB}" srcOrd="4" destOrd="0" presId="urn:microsoft.com/office/officeart/2005/8/layout/hierarchy2#1"/>
    <dgm:cxn modelId="{2F12935C-D24D-4F9E-8CA3-E2F80682BD18}" type="presParOf" srcId="{F3229AF9-7A94-4488-88DA-572EB9F66DCB}" destId="{A56DD744-CA41-47AF-B32C-752BD56FA4B5}" srcOrd="0" destOrd="0" presId="urn:microsoft.com/office/officeart/2005/8/layout/hierarchy2#1"/>
    <dgm:cxn modelId="{53A7896B-872E-471F-92AB-2B726B8D61B6}" type="presParOf" srcId="{1E9481C2-1AAA-4309-8082-DCB82E24C0C1}" destId="{1EE7D9FC-F3C7-4D49-BA93-4AB2AFE00883}" srcOrd="5" destOrd="0" presId="urn:microsoft.com/office/officeart/2005/8/layout/hierarchy2#1"/>
    <dgm:cxn modelId="{3BBD8B44-0E29-4FBC-B2F4-2C90DD4937CC}" type="presParOf" srcId="{1EE7D9FC-F3C7-4D49-BA93-4AB2AFE00883}" destId="{8D4CD56E-83E1-4155-91C4-BCEB1FCE6F08}" srcOrd="0" destOrd="0" presId="urn:microsoft.com/office/officeart/2005/8/layout/hierarchy2#1"/>
    <dgm:cxn modelId="{DA8C97C5-D02F-4E02-8DD2-6A8D8B8745E7}" type="presParOf" srcId="{1EE7D9FC-F3C7-4D49-BA93-4AB2AFE00883}" destId="{3A9051AA-0305-4A24-BCA3-0DC5347ED852}" srcOrd="1" destOrd="0" presId="urn:microsoft.com/office/officeart/2005/8/layout/hierarchy2#1"/>
    <dgm:cxn modelId="{C027761E-5D96-4913-ABA1-2E1BDA34A576}" type="presParOf" srcId="{1E9481C2-1AAA-4309-8082-DCB82E24C0C1}" destId="{C0D2E2E5-FC45-4532-96C8-C9B0977CDE6C}" srcOrd="6" destOrd="0" presId="urn:microsoft.com/office/officeart/2005/8/layout/hierarchy2#1"/>
    <dgm:cxn modelId="{F9D5EEC1-79E6-4B59-A47F-8D557BC2395C}" type="presParOf" srcId="{C0D2E2E5-FC45-4532-96C8-C9B0977CDE6C}" destId="{092D8A75-2CE4-4671-90CC-B4EE3E95F004}" srcOrd="0" destOrd="0" presId="urn:microsoft.com/office/officeart/2005/8/layout/hierarchy2#1"/>
    <dgm:cxn modelId="{77A1B2C9-7DE1-4471-BECA-50ADFAE43C91}" type="presParOf" srcId="{1E9481C2-1AAA-4309-8082-DCB82E24C0C1}" destId="{703E7B14-AD75-4146-AB91-3363332346FD}" srcOrd="7" destOrd="0" presId="urn:microsoft.com/office/officeart/2005/8/layout/hierarchy2#1"/>
    <dgm:cxn modelId="{621FCEE3-745A-4213-B9E3-89AED88BCC45}" type="presParOf" srcId="{703E7B14-AD75-4146-AB91-3363332346FD}" destId="{8F28DE85-03B9-4624-BE12-548A0DF6EF39}" srcOrd="0" destOrd="0" presId="urn:microsoft.com/office/officeart/2005/8/layout/hierarchy2#1"/>
    <dgm:cxn modelId="{83EAD791-8B0C-490A-A783-3939287E70DC}" type="presParOf" srcId="{703E7B14-AD75-4146-AB91-3363332346FD}" destId="{1681B35A-4281-4E2E-9695-4D5235C2B7E4}" srcOrd="1" destOrd="0" presId="urn:microsoft.com/office/officeart/2005/8/layout/hierarchy2#1"/>
    <dgm:cxn modelId="{CD6F095F-3C1F-413F-BB54-A79069282CCB}" type="presParOf" srcId="{1E9481C2-1AAA-4309-8082-DCB82E24C0C1}" destId="{F3608A10-1175-4489-8F39-31D7D1C49934}" srcOrd="8" destOrd="0" presId="urn:microsoft.com/office/officeart/2005/8/layout/hierarchy2#1"/>
    <dgm:cxn modelId="{AF731293-DC25-4B69-AD2F-016912844CA6}" type="presParOf" srcId="{F3608A10-1175-4489-8F39-31D7D1C49934}" destId="{C26EDCDE-D622-4B6F-BD0F-1E8117030AAF}" srcOrd="0" destOrd="0" presId="urn:microsoft.com/office/officeart/2005/8/layout/hierarchy2#1"/>
    <dgm:cxn modelId="{5916DD47-F720-48A9-A1A5-7A267F82C219}" type="presParOf" srcId="{1E9481C2-1AAA-4309-8082-DCB82E24C0C1}" destId="{A4E77D88-CE27-4CE7-86E2-38D1204637DC}" srcOrd="9" destOrd="0" presId="urn:microsoft.com/office/officeart/2005/8/layout/hierarchy2#1"/>
    <dgm:cxn modelId="{50EE6166-132D-402B-9841-520484583A55}" type="presParOf" srcId="{A4E77D88-CE27-4CE7-86E2-38D1204637DC}" destId="{95B3E756-6142-4579-B49A-FF1FC738A664}" srcOrd="0" destOrd="0" presId="urn:microsoft.com/office/officeart/2005/8/layout/hierarchy2#1"/>
    <dgm:cxn modelId="{16439EE1-E564-4FB4-B321-7E396A80AE27}" type="presParOf" srcId="{A4E77D88-CE27-4CE7-86E2-38D1204637DC}" destId="{232FB5A3-8536-42D6-BD62-00EECB00ED3F}" srcOrd="1" destOrd="0" presId="urn:microsoft.com/office/officeart/2005/8/layout/hierarchy2#1"/>
    <dgm:cxn modelId="{4252DAFA-76CA-4DE9-8133-CDC45C4A1ABB}" type="presParOf" srcId="{F10516CC-B6FB-4F00-A19B-742BBF0CFE9F}" destId="{7366EFFB-A394-4E22-B74F-D8501EBDECC7}" srcOrd="2" destOrd="0" presId="urn:microsoft.com/office/officeart/2005/8/layout/hierarchy2#1"/>
    <dgm:cxn modelId="{83DD3200-352B-4C46-B7F8-A9B80450AA9F}" type="presParOf" srcId="{7366EFFB-A394-4E22-B74F-D8501EBDECC7}" destId="{747D8E90-BDA4-400D-9CD2-9E2F8B23F76E}" srcOrd="0" destOrd="0" presId="urn:microsoft.com/office/officeart/2005/8/layout/hierarchy2#1"/>
    <dgm:cxn modelId="{0F171811-D483-4044-874A-924DA988B114}" type="presParOf" srcId="{F10516CC-B6FB-4F00-A19B-742BBF0CFE9F}" destId="{1B575B0E-EC5A-4903-9E58-E8611B8DCB39}" srcOrd="3" destOrd="0" presId="urn:microsoft.com/office/officeart/2005/8/layout/hierarchy2#1"/>
    <dgm:cxn modelId="{21AFC1E8-7374-490E-852B-E1B77C57A0D0}" type="presParOf" srcId="{1B575B0E-EC5A-4903-9E58-E8611B8DCB39}" destId="{E7CF02DF-89D9-48B8-AB16-52CE743B1372}" srcOrd="0" destOrd="0" presId="urn:microsoft.com/office/officeart/2005/8/layout/hierarchy2#1"/>
    <dgm:cxn modelId="{2E46DA07-CB8B-47E8-B6D4-F77AB7AE2D67}" type="presParOf" srcId="{1B575B0E-EC5A-4903-9E58-E8611B8DCB39}" destId="{2644DE91-1B9A-4BF6-AC6A-A26C8CEF66F7}" srcOrd="1" destOrd="0" presId="urn:microsoft.com/office/officeart/2005/8/layout/hierarchy2#1"/>
    <dgm:cxn modelId="{A1B00DCD-19DB-4265-9FCD-4C83495C2D4E}" type="presParOf" srcId="{2644DE91-1B9A-4BF6-AC6A-A26C8CEF66F7}" destId="{4C803638-BBF9-48A2-89A0-84AFC205FB5F}" srcOrd="0" destOrd="0" presId="urn:microsoft.com/office/officeart/2005/8/layout/hierarchy2#1"/>
    <dgm:cxn modelId="{D2271320-3D9B-4209-8755-005F9DBE0688}" type="presParOf" srcId="{4C803638-BBF9-48A2-89A0-84AFC205FB5F}" destId="{CDE01EF2-2997-49B9-B316-486615396A8C}" srcOrd="0" destOrd="0" presId="urn:microsoft.com/office/officeart/2005/8/layout/hierarchy2#1"/>
    <dgm:cxn modelId="{ABC88AF2-14A4-4238-893E-208BFACA1081}" type="presParOf" srcId="{2644DE91-1B9A-4BF6-AC6A-A26C8CEF66F7}" destId="{1397861B-942F-4983-A01D-AB0199FC1682}" srcOrd="1" destOrd="0" presId="urn:microsoft.com/office/officeart/2005/8/layout/hierarchy2#1"/>
    <dgm:cxn modelId="{7ADEAC50-5D36-43F1-944B-B58E1E0E0F39}" type="presParOf" srcId="{1397861B-942F-4983-A01D-AB0199FC1682}" destId="{9C5EA364-E560-4ED0-BD76-5EF7099AB1D0}" srcOrd="0" destOrd="0" presId="urn:microsoft.com/office/officeart/2005/8/layout/hierarchy2#1"/>
    <dgm:cxn modelId="{4D9F70D1-C67E-482C-9FAF-4CE9034DCEFA}" type="presParOf" srcId="{1397861B-942F-4983-A01D-AB0199FC1682}" destId="{60D48CF0-2A4B-4722-BCC5-2DDB8312CB63}" srcOrd="1" destOrd="0" presId="urn:microsoft.com/office/officeart/2005/8/layout/hierarchy2#1"/>
    <dgm:cxn modelId="{CAA08CD1-BDD0-4ED1-AA37-734B9C5C56DE}" type="presParOf" srcId="{2644DE91-1B9A-4BF6-AC6A-A26C8CEF66F7}" destId="{DD2D0BDE-37FB-470D-BBAE-16173598700E}" srcOrd="2" destOrd="0" presId="urn:microsoft.com/office/officeart/2005/8/layout/hierarchy2#1"/>
    <dgm:cxn modelId="{76A8098C-512E-4B52-959C-78C4C012FBA5}" type="presParOf" srcId="{DD2D0BDE-37FB-470D-BBAE-16173598700E}" destId="{19BC423D-628D-411D-8A7F-F03D66C57799}" srcOrd="0" destOrd="0" presId="urn:microsoft.com/office/officeart/2005/8/layout/hierarchy2#1"/>
    <dgm:cxn modelId="{F3C4F085-C6CC-4A72-9817-4C42FE9A2C89}" type="presParOf" srcId="{2644DE91-1B9A-4BF6-AC6A-A26C8CEF66F7}" destId="{0F9EADB5-FEF3-4E1A-9946-21FB6A8A37C2}" srcOrd="3" destOrd="0" presId="urn:microsoft.com/office/officeart/2005/8/layout/hierarchy2#1"/>
    <dgm:cxn modelId="{5176EC19-A2D2-4626-B3B5-76BFE24B1023}" type="presParOf" srcId="{0F9EADB5-FEF3-4E1A-9946-21FB6A8A37C2}" destId="{7EC305FA-213E-477F-9BE7-13A7DB416AFA}" srcOrd="0" destOrd="0" presId="urn:microsoft.com/office/officeart/2005/8/layout/hierarchy2#1"/>
    <dgm:cxn modelId="{ABDA2192-2BAA-4E44-B56A-DFBFBA8F7C22}" type="presParOf" srcId="{0F9EADB5-FEF3-4E1A-9946-21FB6A8A37C2}" destId="{DF111FD7-69B4-4EB6-A56A-8F986FDCA1E2}" srcOrd="1" destOrd="0" presId="urn:microsoft.com/office/officeart/2005/8/layout/hierarchy2#1"/>
    <dgm:cxn modelId="{A063D25E-37B2-466B-8E0F-EC602C3D0F4D}" type="presParOf" srcId="{2644DE91-1B9A-4BF6-AC6A-A26C8CEF66F7}" destId="{B2D16B5F-4919-4D82-AA0D-65969740EA85}" srcOrd="4" destOrd="0" presId="urn:microsoft.com/office/officeart/2005/8/layout/hierarchy2#1"/>
    <dgm:cxn modelId="{6544D0B8-EC41-4479-8C52-92D241A4E466}" type="presParOf" srcId="{B2D16B5F-4919-4D82-AA0D-65969740EA85}" destId="{35F404AE-CA7C-4090-8D88-A639AC88EB0B}" srcOrd="0" destOrd="0" presId="urn:microsoft.com/office/officeart/2005/8/layout/hierarchy2#1"/>
    <dgm:cxn modelId="{425D741E-0E75-4B66-8A4C-A949B394084F}" type="presParOf" srcId="{2644DE91-1B9A-4BF6-AC6A-A26C8CEF66F7}" destId="{B2A7F85B-CC6B-407C-AD84-B101A7FA5CEA}" srcOrd="5" destOrd="0" presId="urn:microsoft.com/office/officeart/2005/8/layout/hierarchy2#1"/>
    <dgm:cxn modelId="{7DE13CCF-823F-4A03-82D8-5DDC8B8A4B84}" type="presParOf" srcId="{B2A7F85B-CC6B-407C-AD84-B101A7FA5CEA}" destId="{B25FA1EC-DDAF-4D89-9A04-5C83938F0959}" srcOrd="0" destOrd="0" presId="urn:microsoft.com/office/officeart/2005/8/layout/hierarchy2#1"/>
    <dgm:cxn modelId="{66B3A0AE-2636-45A1-A00B-5B90FC85FA0C}" type="presParOf" srcId="{B2A7F85B-CC6B-407C-AD84-B101A7FA5CEA}" destId="{AFD8BE9F-5E19-4E0C-AD0C-8084C6D2DA9A}" srcOrd="1" destOrd="0" presId="urn:microsoft.com/office/officeart/2005/8/layout/hierarchy2#1"/>
    <dgm:cxn modelId="{1BCCF387-9097-4B87-A492-52BEB173EF11}" type="presParOf" srcId="{2644DE91-1B9A-4BF6-AC6A-A26C8CEF66F7}" destId="{4EBBC892-F4E5-4D17-9EF3-DA45A8F3CA71}" srcOrd="6" destOrd="0" presId="urn:microsoft.com/office/officeart/2005/8/layout/hierarchy2#1"/>
    <dgm:cxn modelId="{E7B3413E-9F52-41F6-8E5B-0E01309A7EEB}" type="presParOf" srcId="{4EBBC892-F4E5-4D17-9EF3-DA45A8F3CA71}" destId="{A64D2900-7F78-4257-8866-FD78491B32D4}" srcOrd="0" destOrd="0" presId="urn:microsoft.com/office/officeart/2005/8/layout/hierarchy2#1"/>
    <dgm:cxn modelId="{E5A6C879-3F16-4F85-92ED-4DDE4BB726DB}" type="presParOf" srcId="{2644DE91-1B9A-4BF6-AC6A-A26C8CEF66F7}" destId="{E7A098CC-BA77-49AB-AA72-7B5F62307BBB}" srcOrd="7" destOrd="0" presId="urn:microsoft.com/office/officeart/2005/8/layout/hierarchy2#1"/>
    <dgm:cxn modelId="{5934D1CD-923E-494D-BB40-5D476FC523AC}" type="presParOf" srcId="{E7A098CC-BA77-49AB-AA72-7B5F62307BBB}" destId="{4038F36D-1C8B-4CA1-865D-1C0674ECBA34}" srcOrd="0" destOrd="0" presId="urn:microsoft.com/office/officeart/2005/8/layout/hierarchy2#1"/>
    <dgm:cxn modelId="{0BA2D869-76D1-4369-8ED6-17087D9B01C3}" type="presParOf" srcId="{E7A098CC-BA77-49AB-AA72-7B5F62307BBB}" destId="{10FE8B10-AF91-4045-A0B6-70709145851C}" srcOrd="1" destOrd="0" presId="urn:microsoft.com/office/officeart/2005/8/layout/hierarchy2#1"/>
    <dgm:cxn modelId="{503A6C6B-E1F4-4579-8801-40FF23CD1DCB}" type="presParOf" srcId="{2644DE91-1B9A-4BF6-AC6A-A26C8CEF66F7}" destId="{1F5C2261-7293-4F3C-9781-D8E446627316}" srcOrd="8" destOrd="0" presId="urn:microsoft.com/office/officeart/2005/8/layout/hierarchy2#1"/>
    <dgm:cxn modelId="{05BA2F1A-9F3B-4773-BA06-220A095642A6}" type="presParOf" srcId="{1F5C2261-7293-4F3C-9781-D8E446627316}" destId="{991DCF0E-0AB1-4E36-BAD1-06475239C4FF}" srcOrd="0" destOrd="0" presId="urn:microsoft.com/office/officeart/2005/8/layout/hierarchy2#1"/>
    <dgm:cxn modelId="{ABAF5740-8F9E-4B77-896B-94A2746C177C}" type="presParOf" srcId="{2644DE91-1B9A-4BF6-AC6A-A26C8CEF66F7}" destId="{CDBE7E83-8B46-4BA8-A5A9-34DB2C822904}" srcOrd="9" destOrd="0" presId="urn:microsoft.com/office/officeart/2005/8/layout/hierarchy2#1"/>
    <dgm:cxn modelId="{8E3C5278-671B-4699-BE92-5E204B53620E}" type="presParOf" srcId="{CDBE7E83-8B46-4BA8-A5A9-34DB2C822904}" destId="{2CBE2C04-42EE-431E-A8DE-F3C8C31D82AD}" srcOrd="0" destOrd="0" presId="urn:microsoft.com/office/officeart/2005/8/layout/hierarchy2#1"/>
    <dgm:cxn modelId="{5EAB4FA0-E5E3-4166-8FA9-246663533844}" type="presParOf" srcId="{CDBE7E83-8B46-4BA8-A5A9-34DB2C822904}" destId="{AA5E7646-C5C5-4C3F-8F9E-B05DF4A46732}" srcOrd="1" destOrd="0" presId="urn:microsoft.com/office/officeart/2005/8/layout/hierarchy2#1"/>
    <dgm:cxn modelId="{E1CF0DB1-F728-4E84-83CB-BC6B73B28338}" type="presParOf" srcId="{2644DE91-1B9A-4BF6-AC6A-A26C8CEF66F7}" destId="{B5217644-BE79-4791-BD0F-5B0B44B893D2}" srcOrd="10" destOrd="0" presId="urn:microsoft.com/office/officeart/2005/8/layout/hierarchy2#1"/>
    <dgm:cxn modelId="{990608D1-6173-455F-BCBE-3F9A83193638}" type="presParOf" srcId="{B5217644-BE79-4791-BD0F-5B0B44B893D2}" destId="{D9A15329-E77D-4558-9989-83B3FBB87C2C}" srcOrd="0" destOrd="0" presId="urn:microsoft.com/office/officeart/2005/8/layout/hierarchy2#1"/>
    <dgm:cxn modelId="{6C554218-1894-42C9-BC7E-A8741244C300}" type="presParOf" srcId="{2644DE91-1B9A-4BF6-AC6A-A26C8CEF66F7}" destId="{9CC20F7D-0E84-475A-8A6E-4E2DE52BD8C5}" srcOrd="11" destOrd="0" presId="urn:microsoft.com/office/officeart/2005/8/layout/hierarchy2#1"/>
    <dgm:cxn modelId="{715E8796-5708-433F-BB4A-1A7528ACE8FF}" type="presParOf" srcId="{9CC20F7D-0E84-475A-8A6E-4E2DE52BD8C5}" destId="{573F611D-DA8B-4431-A42F-7B464F8B6180}" srcOrd="0" destOrd="0" presId="urn:microsoft.com/office/officeart/2005/8/layout/hierarchy2#1"/>
    <dgm:cxn modelId="{BB559D9C-C820-4472-AF41-2D6C704678E1}" type="presParOf" srcId="{9CC20F7D-0E84-475A-8A6E-4E2DE52BD8C5}" destId="{91BC24FE-26F9-4C67-9344-374EA1F642FB}" srcOrd="1" destOrd="0" presId="urn:microsoft.com/office/officeart/2005/8/layout/hierarchy2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F0478F-6549-45CD-A7AF-88C6E1A45A67}">
      <dsp:nvSpPr>
        <dsp:cNvPr id="0" name=""/>
        <dsp:cNvSpPr/>
      </dsp:nvSpPr>
      <dsp:spPr>
        <a:xfrm>
          <a:off x="2224433" y="1649171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1" i="0" kern="1200"/>
            <a:t>小说网站搭建</a:t>
          </a:r>
          <a:endParaRPr lang="zh-CN" altLang="en-US" sz="900" kern="1200"/>
        </a:p>
      </dsp:txBody>
      <dsp:txXfrm>
        <a:off x="2233270" y="1658008"/>
        <a:ext cx="585762" cy="284044"/>
      </dsp:txXfrm>
    </dsp:sp>
    <dsp:sp modelId="{6F6A92E6-2FB8-45AD-BF89-3B09ECAB563E}">
      <dsp:nvSpPr>
        <dsp:cNvPr id="0" name=""/>
        <dsp:cNvSpPr/>
      </dsp:nvSpPr>
      <dsp:spPr>
        <a:xfrm rot="17051759">
          <a:off x="2456437" y="1315742"/>
          <a:ext cx="984239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984239" y="7196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923950" y="1298332"/>
        <a:ext cx="49211" cy="49211"/>
      </dsp:txXfrm>
    </dsp:sp>
    <dsp:sp modelId="{338047E0-019F-4751-81D9-80152180F088}">
      <dsp:nvSpPr>
        <dsp:cNvPr id="0" name=""/>
        <dsp:cNvSpPr/>
      </dsp:nvSpPr>
      <dsp:spPr>
        <a:xfrm>
          <a:off x="3069243" y="694987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前台用户</a:t>
          </a:r>
          <a:endParaRPr lang="zh-CN" altLang="en-US" sz="900" kern="1200"/>
        </a:p>
      </dsp:txBody>
      <dsp:txXfrm>
        <a:off x="3078080" y="703824"/>
        <a:ext cx="585762" cy="284044"/>
      </dsp:txXfrm>
    </dsp:sp>
    <dsp:sp modelId="{8138C260-CBA3-44E1-897D-9F0E69203ACD}">
      <dsp:nvSpPr>
        <dsp:cNvPr id="0" name=""/>
        <dsp:cNvSpPr/>
      </dsp:nvSpPr>
      <dsp:spPr>
        <a:xfrm rot="17350740">
          <a:off x="3426001" y="491675"/>
          <a:ext cx="734731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734731" y="719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774998" y="480502"/>
        <a:ext cx="36736" cy="36736"/>
      </dsp:txXfrm>
    </dsp:sp>
    <dsp:sp modelId="{1D9E5FA9-BABA-4E62-9B73-B5CD396D32C3}">
      <dsp:nvSpPr>
        <dsp:cNvPr id="0" name=""/>
        <dsp:cNvSpPr/>
      </dsp:nvSpPr>
      <dsp:spPr>
        <a:xfrm>
          <a:off x="3914054" y="1036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首页浏览</a:t>
          </a:r>
          <a:endParaRPr lang="zh-CN" altLang="en-US" sz="900" kern="1200"/>
        </a:p>
      </dsp:txBody>
      <dsp:txXfrm>
        <a:off x="3922891" y="9873"/>
        <a:ext cx="585762" cy="284044"/>
      </dsp:txXfrm>
    </dsp:sp>
    <dsp:sp modelId="{90B02552-9545-4F5C-9BD6-F42F5C32658C}">
      <dsp:nvSpPr>
        <dsp:cNvPr id="0" name=""/>
        <dsp:cNvSpPr/>
      </dsp:nvSpPr>
      <dsp:spPr>
        <a:xfrm rot="18289469">
          <a:off x="3582029" y="665162"/>
          <a:ext cx="422674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422674" y="719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782800" y="661792"/>
        <a:ext cx="21133" cy="21133"/>
      </dsp:txXfrm>
    </dsp:sp>
    <dsp:sp modelId="{FA73A631-8475-4809-BB93-32A9904B91A6}">
      <dsp:nvSpPr>
        <dsp:cNvPr id="0" name=""/>
        <dsp:cNvSpPr/>
      </dsp:nvSpPr>
      <dsp:spPr>
        <a:xfrm>
          <a:off x="3914054" y="348012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小说内容</a:t>
          </a:r>
          <a:endParaRPr lang="zh-CN" altLang="en-US" sz="900" kern="1200"/>
        </a:p>
      </dsp:txBody>
      <dsp:txXfrm>
        <a:off x="3922891" y="356849"/>
        <a:ext cx="585762" cy="284044"/>
      </dsp:txXfrm>
    </dsp:sp>
    <dsp:sp modelId="{F3229AF9-7A94-4488-88DA-572EB9F66DCB}">
      <dsp:nvSpPr>
        <dsp:cNvPr id="0" name=""/>
        <dsp:cNvSpPr/>
      </dsp:nvSpPr>
      <dsp:spPr>
        <a:xfrm>
          <a:off x="3672680" y="838650"/>
          <a:ext cx="241374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241374" y="719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787332" y="839812"/>
        <a:ext cx="12068" cy="12068"/>
      </dsp:txXfrm>
    </dsp:sp>
    <dsp:sp modelId="{8D4CD56E-83E1-4155-91C4-BCEB1FCE6F08}">
      <dsp:nvSpPr>
        <dsp:cNvPr id="0" name=""/>
        <dsp:cNvSpPr/>
      </dsp:nvSpPr>
      <dsp:spPr>
        <a:xfrm>
          <a:off x="3914054" y="694987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读者论坛</a:t>
          </a:r>
          <a:endParaRPr lang="zh-CN" altLang="en-US" sz="900" kern="1200"/>
        </a:p>
      </dsp:txBody>
      <dsp:txXfrm>
        <a:off x="3922891" y="703824"/>
        <a:ext cx="585762" cy="284044"/>
      </dsp:txXfrm>
    </dsp:sp>
    <dsp:sp modelId="{C0D2E2E5-FC45-4532-96C8-C9B0977CDE6C}">
      <dsp:nvSpPr>
        <dsp:cNvPr id="0" name=""/>
        <dsp:cNvSpPr/>
      </dsp:nvSpPr>
      <dsp:spPr>
        <a:xfrm rot="3310531">
          <a:off x="3582029" y="1012138"/>
          <a:ext cx="422674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422674" y="719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782800" y="1008767"/>
        <a:ext cx="21133" cy="21133"/>
      </dsp:txXfrm>
    </dsp:sp>
    <dsp:sp modelId="{8F28DE85-03B9-4624-BE12-548A0DF6EF39}">
      <dsp:nvSpPr>
        <dsp:cNvPr id="0" name=""/>
        <dsp:cNvSpPr/>
      </dsp:nvSpPr>
      <dsp:spPr>
        <a:xfrm>
          <a:off x="3914054" y="1041963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公告栏</a:t>
          </a:r>
          <a:endParaRPr lang="zh-CN" altLang="en-US" sz="900" kern="1200"/>
        </a:p>
      </dsp:txBody>
      <dsp:txXfrm>
        <a:off x="3922891" y="1050800"/>
        <a:ext cx="585762" cy="284044"/>
      </dsp:txXfrm>
    </dsp:sp>
    <dsp:sp modelId="{F3608A10-1175-4489-8F39-31D7D1C49934}">
      <dsp:nvSpPr>
        <dsp:cNvPr id="0" name=""/>
        <dsp:cNvSpPr/>
      </dsp:nvSpPr>
      <dsp:spPr>
        <a:xfrm rot="4249260">
          <a:off x="3426001" y="1185626"/>
          <a:ext cx="734731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734731" y="719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774998" y="1174454"/>
        <a:ext cx="36736" cy="36736"/>
      </dsp:txXfrm>
    </dsp:sp>
    <dsp:sp modelId="{95B3E756-6142-4579-B49A-FF1FC738A664}">
      <dsp:nvSpPr>
        <dsp:cNvPr id="0" name=""/>
        <dsp:cNvSpPr/>
      </dsp:nvSpPr>
      <dsp:spPr>
        <a:xfrm>
          <a:off x="3914054" y="1388939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个人中心</a:t>
          </a:r>
          <a:endParaRPr lang="zh-CN" altLang="en-US" sz="900" kern="1200"/>
        </a:p>
      </dsp:txBody>
      <dsp:txXfrm>
        <a:off x="3922891" y="1397776"/>
        <a:ext cx="585762" cy="284044"/>
      </dsp:txXfrm>
    </dsp:sp>
    <dsp:sp modelId="{7366EFFB-A394-4E22-B74F-D8501EBDECC7}">
      <dsp:nvSpPr>
        <dsp:cNvPr id="0" name=""/>
        <dsp:cNvSpPr/>
      </dsp:nvSpPr>
      <dsp:spPr>
        <a:xfrm rot="4548241">
          <a:off x="2456437" y="2269925"/>
          <a:ext cx="984239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984239" y="7196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923950" y="2252515"/>
        <a:ext cx="49211" cy="49211"/>
      </dsp:txXfrm>
    </dsp:sp>
    <dsp:sp modelId="{E7CF02DF-89D9-48B8-AB16-52CE743B1372}">
      <dsp:nvSpPr>
        <dsp:cNvPr id="0" name=""/>
        <dsp:cNvSpPr/>
      </dsp:nvSpPr>
      <dsp:spPr>
        <a:xfrm>
          <a:off x="3069243" y="2603354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管理员</a:t>
          </a:r>
          <a:endParaRPr lang="zh-CN" altLang="en-US" sz="900" kern="1200"/>
        </a:p>
      </dsp:txBody>
      <dsp:txXfrm>
        <a:off x="3078080" y="2612191"/>
        <a:ext cx="585762" cy="284044"/>
      </dsp:txXfrm>
    </dsp:sp>
    <dsp:sp modelId="{4C803638-BBF9-48A2-89A0-84AFC205FB5F}">
      <dsp:nvSpPr>
        <dsp:cNvPr id="0" name=""/>
        <dsp:cNvSpPr/>
      </dsp:nvSpPr>
      <dsp:spPr>
        <a:xfrm rot="17132988">
          <a:off x="3343169" y="2313297"/>
          <a:ext cx="900395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900395" y="719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770857" y="2297983"/>
        <a:ext cx="45019" cy="45019"/>
      </dsp:txXfrm>
    </dsp:sp>
    <dsp:sp modelId="{9C5EA364-E560-4ED0-BD76-5EF7099AB1D0}">
      <dsp:nvSpPr>
        <dsp:cNvPr id="0" name=""/>
        <dsp:cNvSpPr/>
      </dsp:nvSpPr>
      <dsp:spPr>
        <a:xfrm>
          <a:off x="3914054" y="1735914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 dirty="0"/>
            <a:t>系统首页</a:t>
          </a:r>
          <a:endParaRPr lang="zh-CN" altLang="en-US" sz="900" kern="1200" dirty="0"/>
        </a:p>
      </dsp:txBody>
      <dsp:txXfrm>
        <a:off x="3922891" y="1744751"/>
        <a:ext cx="585762" cy="284044"/>
      </dsp:txXfrm>
    </dsp:sp>
    <dsp:sp modelId="{DD2D0BDE-37FB-470D-BBAE-16173598700E}">
      <dsp:nvSpPr>
        <dsp:cNvPr id="0" name=""/>
        <dsp:cNvSpPr/>
      </dsp:nvSpPr>
      <dsp:spPr>
        <a:xfrm rot="17692822">
          <a:off x="3506511" y="2486785"/>
          <a:ext cx="573710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573710" y="719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779024" y="2479638"/>
        <a:ext cx="28685" cy="28685"/>
      </dsp:txXfrm>
    </dsp:sp>
    <dsp:sp modelId="{7EC305FA-213E-477F-9BE7-13A7DB416AFA}">
      <dsp:nvSpPr>
        <dsp:cNvPr id="0" name=""/>
        <dsp:cNvSpPr/>
      </dsp:nvSpPr>
      <dsp:spPr>
        <a:xfrm>
          <a:off x="3914054" y="2082890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个人中心</a:t>
          </a:r>
          <a:endParaRPr lang="zh-CN" altLang="en-US" sz="900" kern="1200"/>
        </a:p>
      </dsp:txBody>
      <dsp:txXfrm>
        <a:off x="3922891" y="2091727"/>
        <a:ext cx="585762" cy="284044"/>
      </dsp:txXfrm>
    </dsp:sp>
    <dsp:sp modelId="{B2D16B5F-4919-4D82-AA0D-65969740EA85}">
      <dsp:nvSpPr>
        <dsp:cNvPr id="0" name=""/>
        <dsp:cNvSpPr/>
      </dsp:nvSpPr>
      <dsp:spPr>
        <a:xfrm rot="19457599">
          <a:off x="3644740" y="2660273"/>
          <a:ext cx="297253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297253" y="719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785935" y="2660038"/>
        <a:ext cx="14862" cy="14862"/>
      </dsp:txXfrm>
    </dsp:sp>
    <dsp:sp modelId="{B25FA1EC-DDAF-4D89-9A04-5C83938F0959}">
      <dsp:nvSpPr>
        <dsp:cNvPr id="0" name=""/>
        <dsp:cNvSpPr/>
      </dsp:nvSpPr>
      <dsp:spPr>
        <a:xfrm>
          <a:off x="3914054" y="2429866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用户管理</a:t>
          </a:r>
          <a:endParaRPr lang="zh-CN" altLang="en-US" sz="900" kern="1200"/>
        </a:p>
      </dsp:txBody>
      <dsp:txXfrm>
        <a:off x="3922891" y="2438703"/>
        <a:ext cx="585762" cy="284044"/>
      </dsp:txXfrm>
    </dsp:sp>
    <dsp:sp modelId="{4EBBC892-F4E5-4D17-9EF3-DA45A8F3CA71}">
      <dsp:nvSpPr>
        <dsp:cNvPr id="0" name=""/>
        <dsp:cNvSpPr/>
      </dsp:nvSpPr>
      <dsp:spPr>
        <a:xfrm rot="2142401">
          <a:off x="3644740" y="2833761"/>
          <a:ext cx="297253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297253" y="719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785935" y="2833525"/>
        <a:ext cx="14862" cy="14862"/>
      </dsp:txXfrm>
    </dsp:sp>
    <dsp:sp modelId="{4038F36D-1C8B-4CA1-865D-1C0674ECBA34}">
      <dsp:nvSpPr>
        <dsp:cNvPr id="0" name=""/>
        <dsp:cNvSpPr/>
      </dsp:nvSpPr>
      <dsp:spPr>
        <a:xfrm>
          <a:off x="3914054" y="2776842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小说信息编辑</a:t>
          </a:r>
          <a:endParaRPr lang="zh-CN" altLang="en-US" sz="900" kern="1200"/>
        </a:p>
      </dsp:txBody>
      <dsp:txXfrm>
        <a:off x="3922891" y="2785679"/>
        <a:ext cx="585762" cy="284044"/>
      </dsp:txXfrm>
    </dsp:sp>
    <dsp:sp modelId="{1F5C2261-7293-4F3C-9781-D8E446627316}">
      <dsp:nvSpPr>
        <dsp:cNvPr id="0" name=""/>
        <dsp:cNvSpPr/>
      </dsp:nvSpPr>
      <dsp:spPr>
        <a:xfrm rot="3907178">
          <a:off x="3506511" y="3007249"/>
          <a:ext cx="573710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573710" y="719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779024" y="3000102"/>
        <a:ext cx="28685" cy="28685"/>
      </dsp:txXfrm>
    </dsp:sp>
    <dsp:sp modelId="{2CBE2C04-42EE-431E-A8DE-F3C8C31D82AD}">
      <dsp:nvSpPr>
        <dsp:cNvPr id="0" name=""/>
        <dsp:cNvSpPr/>
      </dsp:nvSpPr>
      <dsp:spPr>
        <a:xfrm>
          <a:off x="3914054" y="3123817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读者论坛</a:t>
          </a:r>
          <a:endParaRPr lang="zh-CN" altLang="en-US" sz="900" kern="1200"/>
        </a:p>
      </dsp:txBody>
      <dsp:txXfrm>
        <a:off x="3922891" y="3132654"/>
        <a:ext cx="585762" cy="284044"/>
      </dsp:txXfrm>
    </dsp:sp>
    <dsp:sp modelId="{B5217644-BE79-4791-BD0F-5B0B44B893D2}">
      <dsp:nvSpPr>
        <dsp:cNvPr id="0" name=""/>
        <dsp:cNvSpPr/>
      </dsp:nvSpPr>
      <dsp:spPr>
        <a:xfrm rot="4467012">
          <a:off x="3343169" y="3180736"/>
          <a:ext cx="900395" cy="14392"/>
        </a:xfrm>
        <a:custGeom>
          <a:avLst/>
          <a:gdLst/>
          <a:ahLst/>
          <a:cxnLst/>
          <a:rect l="0" t="0" r="0" b="0"/>
          <a:pathLst>
            <a:path>
              <a:moveTo>
                <a:pt x="0" y="7196"/>
              </a:moveTo>
              <a:lnTo>
                <a:pt x="900395" y="719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3770857" y="3165423"/>
        <a:ext cx="45019" cy="45019"/>
      </dsp:txXfrm>
    </dsp:sp>
    <dsp:sp modelId="{573F611D-DA8B-4431-A42F-7B464F8B6180}">
      <dsp:nvSpPr>
        <dsp:cNvPr id="0" name=""/>
        <dsp:cNvSpPr/>
      </dsp:nvSpPr>
      <dsp:spPr>
        <a:xfrm>
          <a:off x="3914054" y="3470793"/>
          <a:ext cx="603436" cy="30171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b="0" i="0" kern="1200"/>
            <a:t>系统管理</a:t>
          </a:r>
          <a:endParaRPr lang="zh-CN" altLang="en-US" sz="900" kern="1200"/>
        </a:p>
      </dsp:txBody>
      <dsp:txXfrm>
        <a:off x="3922891" y="3479630"/>
        <a:ext cx="585762" cy="2840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#1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endSty" val="noArr"/>
                        <dgm:param type="begPts" val="midR"/>
                        <dgm:param type="endPts" val="midL"/>
                      </dgm:alg>
                    </dgm:if>
                    <dgm:else name="Name14">
                      <dgm:alg type="conn">
                        <dgm:param type="dim" val="1D"/>
                        <dgm:param type="endSty" val="noArr"/>
                        <dgm:param type="begPts" val="midL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B129C17-9205-4554-BF5C-070656C216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B41E939-D5BE-4B7F-BCD2-05DCC4E5E8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3451944-DB49-4BC4-AE06-822B778DE6C8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2024/7/4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61800B1-1D76-46D4-ADAF-FD5EA7AFBE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CBFA674-DC58-422B-8963-09FD1B05EDD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A42FE58-2C2A-433E-A3EF-B39ACF97315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35657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9D88DE-D22A-40D7-BCBE-4817FB84715A}" type="datetime1">
              <a:rPr lang="zh-CN" altLang="en-US" smtClean="0"/>
              <a:t>2024/7/4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97DC217-DF71-1A49-B3EA-559F1F43B0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7724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613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3310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9318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87049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99879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62276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72181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11596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47022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6282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51339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24456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79291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64129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60757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25359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11802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35140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5881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0770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7502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6568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74149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2232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6512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4815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02038"/>
            <a:ext cx="9500507" cy="806675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  <p:sp>
        <p:nvSpPr>
          <p:cNvPr id="4" name="长方形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椭圆形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任意多边形(F)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任意多边形(F)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6" name="组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任意多边形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2" name="任意多边形(F)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8" name="任意多边形(F)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日程表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任意多边形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2C8F173-914A-4E85-8779-6C2F62356848}" type="datetime1">
              <a:rPr lang="zh-CN" altLang="en-US" noProof="0" smtClean="0"/>
              <a:t>2024/7/4</a:t>
            </a:fld>
            <a:endParaRPr lang="zh-CN" altLang="en-US" noProof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4" name="任意多边形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任意多边形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任意多边形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9" name="组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任意多边形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" name="任意多边形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DF9B36D-6A30-4849-8B66-D5D7798B6AC7}" type="datetime1">
              <a:rPr lang="zh-CN" altLang="en-US" smtClean="0"/>
              <a:t>2024/7/4</a:t>
            </a:fld>
            <a:endParaRPr lang="en-US" dirty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/>
              <a:t>演示文稿标题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任意多边形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任意多边形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任意多边形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9" name="组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任意多边形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" name="任意多边形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1A5451C-BF11-4021-87B4-DD30B3DBAE27}" type="datetime1">
              <a:rPr lang="zh-CN" altLang="en-US" noProof="0" smtClean="0"/>
              <a:t>2024/7/4</a:t>
            </a:fld>
            <a:endParaRPr lang="zh-CN" altLang="en-US" noProof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6" name="内容占位符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7" name="内容占位符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6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结束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Autofit/>
          </a:bodyPr>
          <a:lstStyle>
            <a:lvl1pPr marL="0" indent="0" algn="l">
              <a:buNone/>
              <a:defRPr sz="2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  <p:sp>
        <p:nvSpPr>
          <p:cNvPr id="4" name="长方形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6" name="组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任意多边形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2" name="任意多边形(F)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任意多边形(F)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任意多边形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任意多边形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任意多边形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9" name="组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任意多边形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" name="任意多边形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413ADE8-4E40-4412-BA14-476362F2379E}" type="datetime1">
              <a:rPr lang="zh-CN" altLang="en-US" noProof="0" smtClean="0"/>
              <a:t>2024/7/4</a:t>
            </a:fld>
            <a:endParaRPr lang="zh-CN" altLang="en-US" noProof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任意多边形(F)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(F)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任意多边形(F)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rtlCol="0"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A967947-751C-4C6A-9692-5D73B26F00FB}" type="datetime1">
              <a:rPr lang="zh-CN" altLang="en-US" noProof="0" smtClean="0"/>
              <a:t>2024/7/4</a:t>
            </a:fld>
            <a:endParaRPr lang="zh-CN" altLang="en-US" noProof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(F)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4" y="3539075"/>
            <a:ext cx="6245912" cy="1406101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  <p:grpSp>
        <p:nvGrpSpPr>
          <p:cNvPr id="6" name="组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任意多边形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7" name="任意多边形(F)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任意多边形(F)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任意多边形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任意多边形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529F091-2E40-4C5B-82DC-3DAC8BF0FE0D}" type="datetime1">
              <a:rPr lang="zh-CN" altLang="en-US" noProof="0" smtClean="0"/>
              <a:t>2024/7/4</a:t>
            </a:fld>
            <a:endParaRPr lang="zh-CN" altLang="en-US" noProof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图表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任意多边形(F)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任意多边形(F)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6AA98D-D671-41E9-8E36-2C554E6AB496}" type="datetime1">
              <a:rPr lang="zh-CN" altLang="en-US" noProof="0" smtClean="0"/>
              <a:t>2024/7/4</a:t>
            </a:fld>
            <a:endParaRPr lang="zh-CN" altLang="en-US" noProof="0"/>
          </a:p>
        </p:txBody>
      </p:sp>
      <p:sp>
        <p:nvSpPr>
          <p:cNvPr id="11" name="页脚占位符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12" name="幻灯片编号占位符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 rtlCol="0"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zh-CN" altLang="en-US" noProof="0"/>
              <a:t>“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 rtlCol="0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9" name="文本占位符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zh-CN" altLang="en-US" noProof="0"/>
              <a:t>”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AA280CF-9496-4900-8AF1-1A592914731A}" type="datetime1">
              <a:rPr lang="zh-CN" altLang="en-US" noProof="0" smtClean="0"/>
              <a:t>2024/7/4</a:t>
            </a:fld>
            <a:endParaRPr lang="zh-CN" altLang="en-US" noProof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长方形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标题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图片占位符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0" name="文本占位符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11" name="文本占位符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7" name="图片占位符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2" name="文本占位符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13" name="文本占位符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8" name="图片占位符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4" name="文本占位符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15" name="文本占位符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9" name="图片占位符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6" name="文本占位符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17" name="文本占位符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2717A00-7FD4-429C-A3D1-426BE34719D7}" type="datetime1">
              <a:rPr lang="zh-CN" altLang="en-US" noProof="0" smtClean="0"/>
              <a:t>2024/7/4</a:t>
            </a:fld>
            <a:endParaRPr lang="zh-CN" altLang="en-US" noProof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9" name="任意多边形(F)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1" name="任意多边形(F)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任意多边形(F)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椭圆形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任意多边形(F)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8" name="任意多边形(F)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9" name="任意多边形(F)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整个团队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标题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6" name="图片占位符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31" name="文本占位符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32" name="文本占位符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33" name="图片占位符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34" name="文本占位符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35" name="文本占位符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36" name="图片占位符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37" name="文本占位符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38" name="文本占位符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39" name="图片占位符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40" name="文本占位符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41" name="文本占位符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42" name="图片占位符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43" name="文本占位符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44" name="文本占位符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45" name="图片占位符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46" name="文本占位符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47" name="文本占位符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48" name="图片占位符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49" name="文本占位符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50" name="文本占位符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51" name="图片占位符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52" name="文本占位符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姓名</a:t>
            </a:r>
          </a:p>
        </p:txBody>
      </p:sp>
      <p:sp>
        <p:nvSpPr>
          <p:cNvPr id="53" name="文本占位符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18" name="日期占位符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5B38310-E07B-4C77-AEC4-9702ACC81EFC}" type="datetime1">
              <a:rPr lang="zh-CN" altLang="en-US" noProof="0" smtClean="0"/>
              <a:t>2024/7/4</a:t>
            </a:fld>
            <a:endParaRPr lang="zh-CN" altLang="en-US" noProof="0"/>
          </a:p>
        </p:txBody>
      </p:sp>
      <p:sp>
        <p:nvSpPr>
          <p:cNvPr id="22" name="页脚占位符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23" name="灯片编号占位符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E027B1-DC75-4557-B66B-0B3ABDE62371}" type="datetime1">
              <a:rPr lang="zh-CN" altLang="en-US" noProof="0" smtClean="0"/>
              <a:t>2024/7/4</a:t>
            </a:fld>
            <a:endParaRPr lang="zh-CN" altLang="en-US" noProof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/>
          <a:lstStyle/>
          <a:p>
            <a:pPr rtl="0"/>
            <a:r>
              <a:rPr lang="zh-CN" altLang="en-US" dirty="0"/>
              <a:t>免费小说阅读网站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/>
          <a:lstStyle/>
          <a:p>
            <a:r>
              <a:rPr lang="en-US" altLang="zh-CN" b="1" dirty="0"/>
              <a:t>Free Novel Reading site 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/>
          <a:lstStyle/>
          <a:p>
            <a:pPr rtl="0"/>
            <a:fld id="{D4B071EF-C2F2-4F11-8D11-C03D3A62C5C7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10</a:t>
            </a:fld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EED3DE64-4B2C-2217-C948-55E67A08A383}"/>
              </a:ext>
            </a:extLst>
          </p:cNvPr>
          <p:cNvSpPr txBox="1">
            <a:spLocks/>
          </p:cNvSpPr>
          <p:nvPr/>
        </p:nvSpPr>
        <p:spPr>
          <a:xfrm>
            <a:off x="597569" y="31699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主要页面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3074" name="图片 1">
            <a:extLst>
              <a:ext uri="{FF2B5EF4-FFF2-40B4-BE49-F238E27FC236}">
                <a16:creationId xmlns:a16="http://schemas.microsoft.com/office/drawing/2014/main" id="{97651E1F-CD0F-2755-44DC-9BF077B7D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814" y="1453929"/>
            <a:ext cx="7559088" cy="4251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1925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/>
          <a:lstStyle/>
          <a:p>
            <a:pPr rtl="0"/>
            <a:fld id="{D4B071EF-C2F2-4F11-8D11-C03D3A62C5C7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11</a:t>
            </a:fld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EED3DE64-4B2C-2217-C948-55E67A08A383}"/>
              </a:ext>
            </a:extLst>
          </p:cNvPr>
          <p:cNvSpPr txBox="1">
            <a:spLocks/>
          </p:cNvSpPr>
          <p:nvPr/>
        </p:nvSpPr>
        <p:spPr>
          <a:xfrm>
            <a:off x="597569" y="31699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主要页面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1027" name="图片 1">
            <a:extLst>
              <a:ext uri="{FF2B5EF4-FFF2-40B4-BE49-F238E27FC236}">
                <a16:creationId xmlns:a16="http://schemas.microsoft.com/office/drawing/2014/main" id="{4BF3F13A-5DF3-1C72-DF0D-14C6343A7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135" y="1360182"/>
            <a:ext cx="7973208" cy="4484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7493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/>
          <a:lstStyle/>
          <a:p>
            <a:pPr rtl="0"/>
            <a:fld id="{D4B071EF-C2F2-4F11-8D11-C03D3A62C5C7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12</a:t>
            </a:fld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EED3DE64-4B2C-2217-C948-55E67A08A383}"/>
              </a:ext>
            </a:extLst>
          </p:cNvPr>
          <p:cNvSpPr txBox="1">
            <a:spLocks/>
          </p:cNvSpPr>
          <p:nvPr/>
        </p:nvSpPr>
        <p:spPr>
          <a:xfrm>
            <a:off x="597569" y="31699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主要页面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4098" name="图片 1">
            <a:extLst>
              <a:ext uri="{FF2B5EF4-FFF2-40B4-BE49-F238E27FC236}">
                <a16:creationId xmlns:a16="http://schemas.microsoft.com/office/drawing/2014/main" id="{F9857799-E91A-4379-0614-41303B874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901" y="1331844"/>
            <a:ext cx="7948669" cy="4470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406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/>
          <a:lstStyle/>
          <a:p>
            <a:pPr rtl="0"/>
            <a:fld id="{D4B071EF-C2F2-4F11-8D11-C03D3A62C5C7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13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3C59C95-A233-D1C3-CC54-A960F95730D7}"/>
              </a:ext>
            </a:extLst>
          </p:cNvPr>
          <p:cNvSpPr txBox="1"/>
          <p:nvPr/>
        </p:nvSpPr>
        <p:spPr>
          <a:xfrm>
            <a:off x="436268" y="1534885"/>
            <a:ext cx="838063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zh-CN" sz="24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前台功能</a:t>
            </a:r>
            <a:endParaRPr lang="en-US" altLang="zh-CN" sz="2400" b="1" kern="0" dirty="0">
              <a:effectLst/>
              <a:latin typeface="等线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1800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用户管理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用户注册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：用户可以通过邮箱注册账号。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用户登录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：用户可以通过邮箱和密码登录账号。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用户信息管理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：用户可以修改个人信息（昵称、头像、密码等）。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1800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小说浏览与搜索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小说分类浏览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：按不同分类浏览小说（如玄幻、修仙、都市、言情等）。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小说搜索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：通过小说名称或作者进行搜索。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1800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小说阅读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章节列表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：查看小说的章节列表。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在线阅读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：在线阅读小说内容。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书签管理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：添加、删除、查看书签，便于下次继续阅读。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评论功能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：对小说章节进行评论，查看他人评论。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1800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排行榜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热门小说排行榜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：根据阅读量、评论数等生成热门小说排行榜。</a:t>
            </a:r>
            <a:endParaRPr lang="zh-CN" altLang="en-US" sz="1800" kern="0" dirty="0">
              <a:effectLst/>
              <a:latin typeface="等线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6" name="标题 7">
            <a:extLst>
              <a:ext uri="{FF2B5EF4-FFF2-40B4-BE49-F238E27FC236}">
                <a16:creationId xmlns:a16="http://schemas.microsoft.com/office/drawing/2014/main" id="{E9CF9BC1-72DB-6AD3-B34B-EAF489B4A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3" y="0"/>
            <a:ext cx="8992681" cy="1123285"/>
          </a:xfrm>
        </p:spPr>
        <p:txBody>
          <a:bodyPr/>
          <a:lstStyle/>
          <a:p>
            <a:r>
              <a:rPr lang="zh-CN" altLang="en-US" b="1" dirty="0"/>
              <a:t>主要功能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225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/>
          <a:lstStyle/>
          <a:p>
            <a:pPr rtl="0"/>
            <a:fld id="{D4B071EF-C2F2-4F11-8D11-C03D3A62C5C7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14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3C59C95-A233-D1C3-CC54-A960F95730D7}"/>
              </a:ext>
            </a:extLst>
          </p:cNvPr>
          <p:cNvSpPr txBox="1"/>
          <p:nvPr/>
        </p:nvSpPr>
        <p:spPr>
          <a:xfrm>
            <a:off x="501964" y="1539854"/>
            <a:ext cx="8380638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zh-CN" sz="24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后台功能</a:t>
            </a:r>
            <a:endParaRPr lang="en-US" altLang="zh-CN" sz="2400" b="1" kern="0" dirty="0">
              <a:effectLst/>
              <a:latin typeface="等线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</a:t>
            </a: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用户管理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用户信息查看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：查看所有用户的基本信息。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用户封禁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：封禁违规用户，解除封禁。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小说管理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小说添加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：添加新的小说，上传小说封面、简介等信息。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小说章节管理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：添加、修改、删除小说章节内容。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小说分类管理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：管理小说的分类，添加、删除分类。</a:t>
            </a: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lvl="0" algn="l">
              <a:buSzPts val="1000"/>
              <a:tabLst>
                <a:tab pos="457200" algn="l"/>
              </a:tabLst>
            </a:pPr>
            <a:r>
              <a:rPr lang="en-US" altLang="zh-CN" sz="1800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评论管理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评论查看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：查看所有用户的评论内容。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评论删除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：删除不当评论。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1800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数据统计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用户数据统计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：统计用户数量、活跃用户数等。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800" b="1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小说数据统计</a:t>
            </a:r>
            <a:r>
              <a:rPr lang="zh-CN" altLang="zh-CN" sz="1800" kern="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：统计小说阅读量、评论数等。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标题 7">
            <a:extLst>
              <a:ext uri="{FF2B5EF4-FFF2-40B4-BE49-F238E27FC236}">
                <a16:creationId xmlns:a16="http://schemas.microsoft.com/office/drawing/2014/main" id="{E9CF9BC1-72DB-6AD3-B34B-EAF489B4A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3" y="0"/>
            <a:ext cx="8992681" cy="1123285"/>
          </a:xfrm>
        </p:spPr>
        <p:txBody>
          <a:bodyPr/>
          <a:lstStyle/>
          <a:p>
            <a:r>
              <a:rPr lang="zh-CN" altLang="en-US" b="1" dirty="0"/>
              <a:t>主要功能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7412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6118A1B7-08BA-6B43-BBA8-952377DF94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2619" y="543354"/>
            <a:ext cx="1364297" cy="1094521"/>
          </a:xfrm>
        </p:spPr>
        <p:txBody>
          <a:bodyPr rtlCol="0"/>
          <a:lstStyle/>
          <a:p>
            <a:pPr rtl="0"/>
            <a:r>
              <a:rPr lang="zh-CN" altLang="en-US"/>
              <a:t>“</a:t>
            </a:r>
          </a:p>
        </p:txBody>
      </p:sp>
      <p:sp>
        <p:nvSpPr>
          <p:cNvPr id="14" name="文本占位符 7">
            <a:extLst>
              <a:ext uri="{FF2B5EF4-FFF2-40B4-BE49-F238E27FC236}">
                <a16:creationId xmlns:a16="http://schemas.microsoft.com/office/drawing/2014/main" id="{A1F17760-D90A-AB46-A4E0-31B2684E3F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20876" y="3426615"/>
            <a:ext cx="1364297" cy="1094521"/>
          </a:xfrm>
        </p:spPr>
        <p:txBody>
          <a:bodyPr rtlCol="0"/>
          <a:lstStyle/>
          <a:p>
            <a:pPr rtl="0"/>
            <a:r>
              <a:rPr lang="zh-CN" altLang="en-US"/>
              <a:t>”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3F7063-A64B-CB42-8BBF-BF5242426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4E3E9C-2B8F-4DE4-AD33-F1818A6BB418}" type="datetime1">
              <a:rPr lang="zh-CN" altLang="en-US" smtClean="0"/>
              <a:t>2024/7/4</a:t>
            </a:fld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003A5E2-8F37-D546-BCD9-24A2037BB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15</a:t>
            </a:fld>
            <a:endParaRPr lang="zh-CN" altLang="en-US"/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64E1357E-D86A-D27E-6153-91FAF9645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466" y="1398924"/>
            <a:ext cx="8594558" cy="2810460"/>
          </a:xfrm>
        </p:spPr>
        <p:txBody>
          <a:bodyPr/>
          <a:lstStyle/>
          <a:p>
            <a:r>
              <a:rPr lang="zh-CN" altLang="en-US" b="1" dirty="0"/>
              <a:t>项目设计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1747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/>
          <a:lstStyle/>
          <a:p>
            <a:pPr rtl="0"/>
            <a:r>
              <a:rPr lang="zh-CN" altLang="en-US" dirty="0">
                <a:solidFill>
                  <a:schemeClr val="bg1"/>
                </a:solidFill>
              </a:rPr>
              <a:t>功能设计</a:t>
            </a:r>
          </a:p>
        </p:txBody>
      </p:sp>
    </p:spTree>
    <p:extLst>
      <p:ext uri="{BB962C8B-B14F-4D97-AF65-F5344CB8AC3E}">
        <p14:creationId xmlns:p14="http://schemas.microsoft.com/office/powerpoint/2010/main" val="3350630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B30D50-1377-244D-A1A4-32FB836C1F3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2EEE1613-B4A2-4E75-BA95-0B0D1FD9E8CA}" type="datetime1">
              <a:rPr lang="zh-CN" altLang="en-US" smtClean="0"/>
              <a:t>2024/7/4</a:t>
            </a:fld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17</a:t>
            </a:fld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F121823-6E57-8E48-28E2-9FE953B355E3}"/>
              </a:ext>
            </a:extLst>
          </p:cNvPr>
          <p:cNvSpPr txBox="1"/>
          <p:nvPr/>
        </p:nvSpPr>
        <p:spPr>
          <a:xfrm>
            <a:off x="463524" y="1718737"/>
            <a:ext cx="67763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altLang="zh-CN" sz="4800" b="1" dirty="0"/>
              <a:t>	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B477F2A-7B06-D592-4F89-F362678BB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8158" y="859929"/>
            <a:ext cx="9106141" cy="513814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D865E06-6B7A-8D79-C0F8-B632D815C2C8}"/>
              </a:ext>
            </a:extLst>
          </p:cNvPr>
          <p:cNvSpPr txBox="1"/>
          <p:nvPr/>
        </p:nvSpPr>
        <p:spPr>
          <a:xfrm>
            <a:off x="579736" y="568539"/>
            <a:ext cx="2843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E-R</a:t>
            </a:r>
            <a:r>
              <a:rPr lang="zh-CN" altLang="en-US" sz="2800" dirty="0"/>
              <a:t>简图</a:t>
            </a:r>
          </a:p>
        </p:txBody>
      </p:sp>
    </p:spTree>
    <p:extLst>
      <p:ext uri="{BB962C8B-B14F-4D97-AF65-F5344CB8AC3E}">
        <p14:creationId xmlns:p14="http://schemas.microsoft.com/office/powerpoint/2010/main" val="265533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B30D50-1377-244D-A1A4-32FB836C1F3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2EEE1613-B4A2-4E75-BA95-0B0D1FD9E8CA}" type="datetime1">
              <a:rPr lang="zh-CN" altLang="en-US" smtClean="0"/>
              <a:t>2024/7/4</a:t>
            </a:fld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18</a:t>
            </a:fld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F121823-6E57-8E48-28E2-9FE953B355E3}"/>
              </a:ext>
            </a:extLst>
          </p:cNvPr>
          <p:cNvSpPr txBox="1"/>
          <p:nvPr/>
        </p:nvSpPr>
        <p:spPr>
          <a:xfrm>
            <a:off x="463524" y="1718737"/>
            <a:ext cx="67763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altLang="zh-CN" sz="4800" b="1" dirty="0"/>
              <a:t>	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D865E06-6B7A-8D79-C0F8-B632D815C2C8}"/>
              </a:ext>
            </a:extLst>
          </p:cNvPr>
          <p:cNvSpPr txBox="1"/>
          <p:nvPr/>
        </p:nvSpPr>
        <p:spPr>
          <a:xfrm>
            <a:off x="579736" y="568539"/>
            <a:ext cx="2843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系统功能简图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EC9D8D97-14A2-E350-7CB6-7B18CC03B1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6702" y="137646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AEC0A6B6-F00E-D893-8558-487896A8F8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0913600"/>
              </p:ext>
            </p:extLst>
          </p:nvPr>
        </p:nvGraphicFramePr>
        <p:xfrm>
          <a:off x="2122545" y="1459348"/>
          <a:ext cx="6741924" cy="37735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94240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/>
          <a:lstStyle/>
          <a:p>
            <a:pPr rtl="0"/>
            <a:r>
              <a:rPr lang="zh-CN" altLang="en-US" dirty="0"/>
              <a:t>主要技术栈</a:t>
            </a:r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/>
              <a:t>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rtl="0"/>
            <a:r>
              <a:rPr lang="zh-CN" altLang="en-US" dirty="0"/>
              <a:t>项目分工</a:t>
            </a:r>
            <a:endParaRPr lang="en-US" altLang="zh-CN" dirty="0"/>
          </a:p>
          <a:p>
            <a:pPr rtl="0"/>
            <a:endParaRPr lang="en-US" altLang="zh-CN" dirty="0"/>
          </a:p>
          <a:p>
            <a:pPr rtl="0"/>
            <a:r>
              <a:rPr lang="zh-CN" altLang="en-US" dirty="0"/>
              <a:t>项目简介</a:t>
            </a:r>
            <a:endParaRPr lang="en-US" altLang="zh-CN" dirty="0"/>
          </a:p>
          <a:p>
            <a:pPr rtl="0"/>
            <a:endParaRPr lang="en-US" altLang="zh-CN" dirty="0"/>
          </a:p>
          <a:p>
            <a:pPr rtl="0"/>
            <a:r>
              <a:rPr lang="zh-CN" altLang="en-US" dirty="0"/>
              <a:t>项目设计</a:t>
            </a:r>
            <a:endParaRPr lang="en-US" altLang="zh-CN" dirty="0"/>
          </a:p>
          <a:p>
            <a:pPr rtl="0"/>
            <a:endParaRPr lang="en-US" altLang="zh-CN" dirty="0"/>
          </a:p>
          <a:p>
            <a:pPr rtl="0"/>
            <a:r>
              <a:rPr lang="zh-CN" altLang="en-US" dirty="0"/>
              <a:t>项目演示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39303D-13C0-6A41-947A-F998CC47B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4F2AFD7F-42FB-4CE0-AD52-2B193DC72CC4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B30D50-1377-244D-A1A4-32FB836C1F3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2EEE1613-B4A2-4E75-BA95-0B0D1FD9E8CA}" type="datetime1">
              <a:rPr lang="zh-CN" altLang="en-US" smtClean="0"/>
              <a:t>2024/7/4</a:t>
            </a:fld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20</a:t>
            </a:fld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F121823-6E57-8E48-28E2-9FE953B355E3}"/>
              </a:ext>
            </a:extLst>
          </p:cNvPr>
          <p:cNvSpPr txBox="1"/>
          <p:nvPr/>
        </p:nvSpPr>
        <p:spPr>
          <a:xfrm>
            <a:off x="179713" y="100325"/>
            <a:ext cx="6776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3200" b="1" dirty="0"/>
              <a:t>后端</a:t>
            </a:r>
            <a:endParaRPr lang="en-US" altLang="zh-CN" sz="32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2EED3C-97B2-61E9-670F-28DD1F837D7E}"/>
              </a:ext>
            </a:extLst>
          </p:cNvPr>
          <p:cNvSpPr txBox="1"/>
          <p:nvPr/>
        </p:nvSpPr>
        <p:spPr>
          <a:xfrm>
            <a:off x="843333" y="1269737"/>
            <a:ext cx="659031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主要框架：</a:t>
            </a:r>
            <a:r>
              <a:rPr lang="en-US" altLang="zh-CN" dirty="0"/>
              <a:t>Springboot3</a:t>
            </a:r>
          </a:p>
          <a:p>
            <a:endParaRPr lang="en-US" altLang="zh-CN" dirty="0"/>
          </a:p>
          <a:p>
            <a:r>
              <a:rPr lang="zh-CN" altLang="en-US" dirty="0"/>
              <a:t>集成框架：</a:t>
            </a:r>
            <a:r>
              <a:rPr lang="en-US" altLang="zh-CN" dirty="0" err="1"/>
              <a:t>Mybatis</a:t>
            </a:r>
            <a:r>
              <a:rPr lang="en-US" altLang="zh-CN" dirty="0"/>
              <a:t>-plus</a:t>
            </a:r>
          </a:p>
          <a:p>
            <a:endParaRPr lang="en-US" altLang="zh-CN" dirty="0"/>
          </a:p>
          <a:p>
            <a:pPr indent="266700" algn="just"/>
            <a:r>
              <a:rPr lang="en-US" altLang="zh-CN" dirty="0"/>
              <a:t>               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Jwt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indent="266700" algn="just"/>
            <a:endParaRPr lang="en-US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                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SpringSecurity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indent="266700" algn="just"/>
            <a:endParaRPr lang="zh-CN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                Shiro</a:t>
            </a:r>
          </a:p>
          <a:p>
            <a:pPr indent="266700" algn="just"/>
            <a:endParaRPr lang="zh-CN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                Redis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indent="266700" algn="just"/>
            <a:endParaRPr lang="zh-CN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r>
              <a:rPr lang="zh-CN" altLang="en-US" dirty="0"/>
              <a:t>数据库：</a:t>
            </a:r>
            <a:r>
              <a:rPr lang="en-US" altLang="zh-CN" dirty="0"/>
              <a:t>MySQL</a:t>
            </a:r>
            <a:r>
              <a:rPr lang="zh-CN" altLang="en-US" dirty="0"/>
              <a:t>（</a:t>
            </a:r>
            <a:r>
              <a:rPr lang="en-US" altLang="zh-CN" dirty="0"/>
              <a:t>8.0+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环境：</a:t>
            </a:r>
            <a:r>
              <a:rPr lang="en-US" altLang="zh-CN" dirty="0"/>
              <a:t>idea</a:t>
            </a:r>
            <a:r>
              <a:rPr lang="zh-CN" altLang="en-US" dirty="0"/>
              <a:t>编译器、</a:t>
            </a:r>
            <a:r>
              <a:rPr lang="en-US" altLang="zh-CN" dirty="0"/>
              <a:t>jdk1.8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E3D2978-11B2-8822-B7AE-72BD99CC6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918" y="1489411"/>
            <a:ext cx="4648138" cy="380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B30D50-1377-244D-A1A4-32FB836C1F3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2EEE1613-B4A2-4E75-BA95-0B0D1FD9E8CA}" type="datetime1">
              <a:rPr lang="zh-CN" altLang="en-US" smtClean="0"/>
              <a:t>2024/7/4</a:t>
            </a:fld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21</a:t>
            </a:fld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F121823-6E57-8E48-28E2-9FE953B355E3}"/>
              </a:ext>
            </a:extLst>
          </p:cNvPr>
          <p:cNvSpPr txBox="1"/>
          <p:nvPr/>
        </p:nvSpPr>
        <p:spPr>
          <a:xfrm>
            <a:off x="179713" y="100325"/>
            <a:ext cx="6776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3200" b="1" dirty="0"/>
              <a:t>前端</a:t>
            </a:r>
            <a:endParaRPr lang="en-US" altLang="zh-CN" sz="32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22EED3C-97B2-61E9-670F-28DD1F837D7E}"/>
              </a:ext>
            </a:extLst>
          </p:cNvPr>
          <p:cNvSpPr txBox="1"/>
          <p:nvPr/>
        </p:nvSpPr>
        <p:spPr>
          <a:xfrm>
            <a:off x="843333" y="1269737"/>
            <a:ext cx="659031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主要框架：</a:t>
            </a:r>
            <a:r>
              <a:rPr lang="en-US" altLang="zh-CN" dirty="0"/>
              <a:t>Vue3</a:t>
            </a:r>
          </a:p>
          <a:p>
            <a:endParaRPr lang="en-US" altLang="zh-CN" dirty="0"/>
          </a:p>
          <a:p>
            <a:r>
              <a:rPr lang="zh-CN" altLang="en-US" dirty="0"/>
              <a:t>其他技术：</a:t>
            </a:r>
            <a:r>
              <a:rPr lang="en-US" altLang="zh-CN" dirty="0" err="1"/>
              <a:t>Vite</a:t>
            </a:r>
            <a:endParaRPr lang="en-US" altLang="zh-CN" dirty="0"/>
          </a:p>
          <a:p>
            <a:endParaRPr lang="en-US" altLang="zh-CN" dirty="0"/>
          </a:p>
          <a:p>
            <a:pPr indent="266700" algn="just"/>
            <a:r>
              <a:rPr lang="en-US" altLang="zh-CN" dirty="0"/>
              <a:t>               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axios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indent="266700" algn="just"/>
            <a:endParaRPr lang="en-US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                JavaScript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（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Typescript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）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indent="266700" algn="just"/>
            <a:endParaRPr lang="en-US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indent="266700" algn="just"/>
            <a:r>
              <a:rPr lang="en-US" altLang="zh-CN" kern="100" dirty="0">
                <a:latin typeface="Times New Roman" panose="02020603050405020304" pitchFamily="18" charset="0"/>
                <a:ea typeface="微软雅黑" panose="020B0503020204020204" pitchFamily="34" charset="-122"/>
              </a:rPr>
              <a:t>                Html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pPr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微软雅黑" panose="020B0503020204020204" pitchFamily="34" charset="-122"/>
              </a:rPr>
              <a:t>                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微软雅黑" panose="020B0503020204020204" pitchFamily="34" charset="-122"/>
            </a:endParaRPr>
          </a:p>
          <a:p>
            <a:r>
              <a:rPr lang="en-US" altLang="zh-CN" dirty="0"/>
              <a:t>UI</a:t>
            </a:r>
            <a:r>
              <a:rPr lang="zh-CN" altLang="en-US" dirty="0"/>
              <a:t>库：</a:t>
            </a:r>
            <a:r>
              <a:rPr lang="en-US" altLang="zh-CN" dirty="0"/>
              <a:t>element-plus</a:t>
            </a:r>
            <a:r>
              <a:rPr lang="zh-CN" altLang="en-US" dirty="0"/>
              <a:t>（</a:t>
            </a:r>
            <a:r>
              <a:rPr lang="en-US" altLang="zh-CN" dirty="0"/>
              <a:t>8.0+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环境：</a:t>
            </a:r>
            <a:r>
              <a:rPr lang="en-US" altLang="zh-CN" dirty="0"/>
              <a:t> idea</a:t>
            </a:r>
            <a:r>
              <a:rPr lang="zh-CN" altLang="en-US" dirty="0"/>
              <a:t>编译器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46B881E-4657-C5AC-2DEF-0E4B1D6BD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182" y="1340946"/>
            <a:ext cx="6997052" cy="376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563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E809DF5-56B4-304A-8777-BB8576005AF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AA0DF390-A48C-45EF-A46B-200A5686A14E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22</a:t>
            </a:fld>
            <a:endParaRPr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E6BF15CC-9C73-017E-1004-899226BE1DF6}"/>
              </a:ext>
            </a:extLst>
          </p:cNvPr>
          <p:cNvSpPr txBox="1">
            <a:spLocks/>
          </p:cNvSpPr>
          <p:nvPr/>
        </p:nvSpPr>
        <p:spPr>
          <a:xfrm>
            <a:off x="597569" y="31699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项目目录结构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59825EC-0132-6DB0-182A-9A2E86E4C637}"/>
              </a:ext>
            </a:extLst>
          </p:cNvPr>
          <p:cNvSpPr txBox="1"/>
          <p:nvPr/>
        </p:nvSpPr>
        <p:spPr>
          <a:xfrm>
            <a:off x="187391" y="1865140"/>
            <a:ext cx="526868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4800" b="1" dirty="0"/>
              <a:t>核心框架：</a:t>
            </a:r>
            <a:r>
              <a:rPr lang="en-US" altLang="zh-CN" sz="4800" b="1" dirty="0" err="1"/>
              <a:t>Springboot</a:t>
            </a:r>
            <a:r>
              <a:rPr lang="en-US" altLang="zh-CN" sz="4800" b="1" dirty="0"/>
              <a:t>  </a:t>
            </a:r>
          </a:p>
          <a:p>
            <a:pPr marL="0" indent="0">
              <a:buNone/>
            </a:pPr>
            <a:r>
              <a:rPr lang="zh-CN" altLang="en-US" sz="4800" b="1" dirty="0"/>
              <a:t>持久层框架：</a:t>
            </a:r>
            <a:r>
              <a:rPr lang="en-US" altLang="zh-CN" sz="4800" b="1" dirty="0" err="1"/>
              <a:t>Mybatis</a:t>
            </a:r>
            <a:r>
              <a:rPr lang="en-US" altLang="zh-CN" sz="4800" b="1" dirty="0"/>
              <a:t>/</a:t>
            </a:r>
            <a:r>
              <a:rPr lang="en-US" altLang="zh-CN" sz="4800" b="1" dirty="0" err="1"/>
              <a:t>Mybatis</a:t>
            </a:r>
            <a:r>
              <a:rPr lang="en-US" altLang="zh-CN" sz="4800" b="1" dirty="0"/>
              <a:t>-plus 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F8C9255-F2BA-5082-EBA4-ACC5F82F7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4148" y="475715"/>
            <a:ext cx="4379128" cy="590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95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E809DF5-56B4-304A-8777-BB8576005AF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AA0DF390-A48C-45EF-A46B-200A5686A14E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23</a:t>
            </a:fld>
            <a:endParaRPr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E6BF15CC-9C73-017E-1004-899226BE1DF6}"/>
              </a:ext>
            </a:extLst>
          </p:cNvPr>
          <p:cNvSpPr txBox="1">
            <a:spLocks/>
          </p:cNvSpPr>
          <p:nvPr/>
        </p:nvSpPr>
        <p:spPr>
          <a:xfrm>
            <a:off x="100097" y="28383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项目目录结构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59825EC-0132-6DB0-182A-9A2E86E4C637}"/>
              </a:ext>
            </a:extLst>
          </p:cNvPr>
          <p:cNvSpPr txBox="1"/>
          <p:nvPr/>
        </p:nvSpPr>
        <p:spPr>
          <a:xfrm>
            <a:off x="177916" y="3013500"/>
            <a:ext cx="5268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4800" b="1" dirty="0"/>
              <a:t>核心框架：</a:t>
            </a:r>
            <a:r>
              <a:rPr lang="en-US" altLang="zh-CN" sz="4800" b="1" dirty="0"/>
              <a:t>Vue3 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4388AA4-9A47-8A39-330B-279A6E35F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3698" y="724209"/>
            <a:ext cx="4443784" cy="563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25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635" y="136525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/>
              <a:t>部分框架依赖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E809DF5-56B4-304A-8777-BB8576005AF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AA0DF390-A48C-45EF-A46B-200A5686A14E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24</a:t>
            </a:fld>
            <a:endParaRPr lang="zh-CN" altLang="en-US"/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DDEB2D3E-ED59-FF01-69F7-4296D43EF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65627"/>
            <a:ext cx="8279403" cy="4690723"/>
          </a:xfrm>
        </p:spPr>
        <p:txBody>
          <a:bodyPr>
            <a:normAutofit fontScale="85000" lnSpcReduction="10000"/>
          </a:bodyPr>
          <a:lstStyle/>
          <a:p>
            <a:r>
              <a:rPr lang="pt-BR" altLang="zh-CN" dirty="0"/>
              <a:t>spring-boot-starter-web</a:t>
            </a:r>
            <a:r>
              <a:rPr lang="zh-CN" altLang="pt-BR" dirty="0"/>
              <a:t>：</a:t>
            </a:r>
            <a:r>
              <a:rPr lang="en-US" altLang="zh-CN" dirty="0"/>
              <a:t>	</a:t>
            </a:r>
            <a:r>
              <a:rPr lang="pt-BR" altLang="zh-CN" sz="2100" dirty="0"/>
              <a:t>Spring MVC</a:t>
            </a:r>
            <a:r>
              <a:rPr lang="zh-CN" altLang="en-US" sz="2100" dirty="0"/>
              <a:t>构建</a:t>
            </a:r>
            <a:r>
              <a:rPr lang="pt-BR" altLang="zh-CN" sz="2100" dirty="0"/>
              <a:t>Web</a:t>
            </a:r>
            <a:r>
              <a:rPr lang="zh-CN" altLang="en-US" sz="2100" dirty="0"/>
              <a:t>应用程序</a:t>
            </a:r>
            <a:endParaRPr lang="zh-CN" altLang="en-US" dirty="0"/>
          </a:p>
          <a:p>
            <a:r>
              <a:rPr lang="pt-BR" altLang="zh-CN" dirty="0"/>
              <a:t>spring-boot-starter-thymeleaf</a:t>
            </a:r>
            <a:r>
              <a:rPr lang="zh-CN" altLang="pt-BR" dirty="0"/>
              <a:t>：</a:t>
            </a:r>
            <a:r>
              <a:rPr lang="en-US" altLang="zh-CN" dirty="0"/>
              <a:t>	</a:t>
            </a:r>
            <a:r>
              <a:rPr lang="pt-BR" altLang="zh-CN" sz="2100" dirty="0"/>
              <a:t>Thymeleaf</a:t>
            </a:r>
            <a:r>
              <a:rPr lang="zh-CN" altLang="en-US" sz="2100" dirty="0"/>
              <a:t>模板引擎</a:t>
            </a:r>
          </a:p>
          <a:p>
            <a:r>
              <a:rPr lang="pt-BR" altLang="zh-CN" dirty="0"/>
              <a:t>spring-boot-starter-jdbc</a:t>
            </a:r>
            <a:r>
              <a:rPr lang="zh-CN" altLang="pt-BR" dirty="0"/>
              <a:t>：</a:t>
            </a:r>
            <a:r>
              <a:rPr lang="en-US" altLang="zh-CN" dirty="0"/>
              <a:t>	</a:t>
            </a:r>
            <a:r>
              <a:rPr lang="zh-CN" altLang="en-US" sz="2100" dirty="0"/>
              <a:t>使用</a:t>
            </a:r>
            <a:r>
              <a:rPr lang="pt-BR" altLang="zh-CN" sz="2100" dirty="0"/>
              <a:t>JDBC</a:t>
            </a:r>
            <a:endParaRPr lang="zh-CN" altLang="en-US" sz="2100" dirty="0"/>
          </a:p>
          <a:p>
            <a:r>
              <a:rPr lang="pt-BR" altLang="zh-CN" dirty="0"/>
              <a:t>mybatis-spring-boot-starter</a:t>
            </a:r>
            <a:r>
              <a:rPr lang="zh-CN" altLang="pt-BR" dirty="0"/>
              <a:t>：</a:t>
            </a:r>
            <a:r>
              <a:rPr lang="en-US" altLang="zh-CN" dirty="0"/>
              <a:t>	</a:t>
            </a:r>
            <a:r>
              <a:rPr lang="pt-BR" altLang="zh-CN" sz="2100" dirty="0"/>
              <a:t>MyBatis</a:t>
            </a:r>
            <a:r>
              <a:rPr lang="zh-CN" altLang="en-US" sz="2100" dirty="0"/>
              <a:t>与</a:t>
            </a:r>
            <a:r>
              <a:rPr lang="pt-BR" altLang="zh-CN" sz="2100" dirty="0"/>
              <a:t>Spring Boot</a:t>
            </a:r>
            <a:r>
              <a:rPr lang="zh-CN" altLang="en-US" sz="2100" dirty="0"/>
              <a:t>集成</a:t>
            </a:r>
          </a:p>
          <a:p>
            <a:r>
              <a:rPr lang="pt-BR" altLang="zh-CN" dirty="0"/>
              <a:t>spring-boot-starter-test</a:t>
            </a:r>
            <a:r>
              <a:rPr lang="zh-CN" altLang="pt-BR" dirty="0"/>
              <a:t>：</a:t>
            </a:r>
            <a:r>
              <a:rPr lang="en-US" altLang="zh-CN" dirty="0"/>
              <a:t>	</a:t>
            </a:r>
            <a:r>
              <a:rPr lang="zh-CN" altLang="en-US" sz="2100" dirty="0"/>
              <a:t>测试</a:t>
            </a:r>
            <a:r>
              <a:rPr lang="pt-BR" altLang="zh-CN" sz="2100" dirty="0"/>
              <a:t>Spring Boot</a:t>
            </a:r>
            <a:r>
              <a:rPr lang="zh-CN" altLang="en-US" sz="2100" dirty="0"/>
              <a:t>应用程序</a:t>
            </a:r>
          </a:p>
          <a:p>
            <a:r>
              <a:rPr lang="pt-BR" altLang="zh-CN" dirty="0"/>
              <a:t>okhttp</a:t>
            </a:r>
            <a:r>
              <a:rPr lang="zh-CN" altLang="pt-BR" dirty="0"/>
              <a:t>：</a:t>
            </a:r>
            <a:r>
              <a:rPr lang="en-US" altLang="zh-CN" dirty="0"/>
              <a:t>				</a:t>
            </a:r>
            <a:r>
              <a:rPr lang="zh-CN" altLang="en-US" sz="2100" dirty="0"/>
              <a:t>进行</a:t>
            </a:r>
            <a:r>
              <a:rPr lang="pt-BR" altLang="zh-CN" sz="2100" dirty="0"/>
              <a:t>HTTP</a:t>
            </a:r>
            <a:r>
              <a:rPr lang="zh-CN" altLang="en-US" sz="2100" dirty="0"/>
              <a:t>请求</a:t>
            </a:r>
          </a:p>
          <a:p>
            <a:r>
              <a:rPr lang="pt-BR" altLang="zh-CN" dirty="0"/>
              <a:t>fastjson</a:t>
            </a:r>
            <a:r>
              <a:rPr lang="zh-CN" altLang="pt-BR" dirty="0"/>
              <a:t>：</a:t>
            </a:r>
            <a:r>
              <a:rPr lang="en-US" altLang="zh-CN" dirty="0"/>
              <a:t>				</a:t>
            </a:r>
            <a:r>
              <a:rPr lang="zh-CN" altLang="en-US" sz="2100" dirty="0"/>
              <a:t>处理</a:t>
            </a:r>
            <a:r>
              <a:rPr lang="pt-BR" altLang="zh-CN" sz="2100" dirty="0"/>
              <a:t>JSON</a:t>
            </a:r>
            <a:r>
              <a:rPr lang="zh-CN" altLang="en-US" sz="2100" dirty="0"/>
              <a:t>数据</a:t>
            </a:r>
          </a:p>
          <a:p>
            <a:r>
              <a:rPr lang="pt-BR" altLang="zh-CN" dirty="0"/>
              <a:t>mysql-connector-java</a:t>
            </a:r>
            <a:r>
              <a:rPr lang="zh-CN" altLang="pt-BR" dirty="0"/>
              <a:t>：</a:t>
            </a:r>
            <a:r>
              <a:rPr lang="en-US" altLang="zh-CN" dirty="0"/>
              <a:t>		</a:t>
            </a:r>
            <a:r>
              <a:rPr lang="zh-CN" altLang="en-US" sz="2100" dirty="0"/>
              <a:t>连接到</a:t>
            </a:r>
            <a:r>
              <a:rPr lang="pt-BR" altLang="zh-CN" sz="2100" dirty="0"/>
              <a:t>MySQL</a:t>
            </a:r>
            <a:r>
              <a:rPr lang="zh-CN" altLang="en-US" sz="2100" dirty="0"/>
              <a:t>数据库</a:t>
            </a:r>
          </a:p>
          <a:p>
            <a:r>
              <a:rPr lang="pt-BR" altLang="zh-CN" dirty="0"/>
              <a:t>lombok</a:t>
            </a:r>
            <a:r>
              <a:rPr lang="zh-CN" altLang="pt-BR" dirty="0"/>
              <a:t>：</a:t>
            </a:r>
            <a:r>
              <a:rPr lang="en-US" altLang="zh-CN" dirty="0"/>
              <a:t>				</a:t>
            </a:r>
            <a:r>
              <a:rPr lang="zh-CN" altLang="en-US" sz="2100" dirty="0"/>
              <a:t>快速注解</a:t>
            </a:r>
          </a:p>
          <a:p>
            <a:r>
              <a:rPr lang="pt-BR" altLang="zh-CN" dirty="0"/>
              <a:t>spring-boot-devtools</a:t>
            </a:r>
            <a:r>
              <a:rPr lang="zh-CN" altLang="pt-BR" dirty="0"/>
              <a:t>：</a:t>
            </a:r>
            <a:r>
              <a:rPr lang="en-US" altLang="zh-CN" dirty="0"/>
              <a:t>		</a:t>
            </a:r>
            <a:r>
              <a:rPr lang="pt-BR" altLang="zh-CN" sz="2100" dirty="0"/>
              <a:t>Spring Boot</a:t>
            </a:r>
            <a:r>
              <a:rPr lang="zh-CN" altLang="en-US" sz="2100" dirty="0"/>
              <a:t>开发支持</a:t>
            </a:r>
          </a:p>
          <a:p>
            <a:r>
              <a:rPr lang="pt-BR" altLang="zh-CN" dirty="0"/>
              <a:t>commons-lang3</a:t>
            </a:r>
            <a:r>
              <a:rPr lang="zh-CN" altLang="pt-BR" dirty="0"/>
              <a:t>：</a:t>
            </a:r>
            <a:r>
              <a:rPr lang="en-US" altLang="zh-CN" dirty="0"/>
              <a:t>			</a:t>
            </a:r>
            <a:r>
              <a:rPr lang="zh-CN" altLang="en-US" sz="2100" dirty="0"/>
              <a:t>各种实用类和方法的依赖项</a:t>
            </a:r>
            <a:endParaRPr lang="en-US" altLang="zh-CN" sz="2100" dirty="0"/>
          </a:p>
          <a:p>
            <a:endParaRPr lang="zh-CN" altLang="en-US" sz="2100" dirty="0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307E8EA6-5AD3-BBC8-86EE-272D0EB6DD07}"/>
              </a:ext>
            </a:extLst>
          </p:cNvPr>
          <p:cNvSpPr txBox="1">
            <a:spLocks/>
          </p:cNvSpPr>
          <p:nvPr/>
        </p:nvSpPr>
        <p:spPr>
          <a:xfrm>
            <a:off x="7990114" y="136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/>
              <a:t>Maven</a:t>
            </a:r>
            <a:r>
              <a:rPr lang="zh-CN" altLang="en-US"/>
              <a:t>插件</a:t>
            </a:r>
            <a:r>
              <a:rPr lang="en-US" altLang="zh-CN"/>
              <a:t>	 </a:t>
            </a:r>
            <a:endParaRPr lang="zh-CN" altLang="en-US" dirty="0"/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0F1A5E10-17C2-51A0-F2C8-C19F3CD76024}"/>
              </a:ext>
            </a:extLst>
          </p:cNvPr>
          <p:cNvSpPr txBox="1">
            <a:spLocks/>
          </p:cNvSpPr>
          <p:nvPr/>
        </p:nvSpPr>
        <p:spPr>
          <a:xfrm>
            <a:off x="7791076" y="2091693"/>
            <a:ext cx="4724400" cy="4511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</a:lstStyle>
          <a:p>
            <a:pPr>
              <a:buFont typeface="Arial" panose="020B0604020202020204" pitchFamily="34" charset="0"/>
              <a:buChar char="•"/>
            </a:pPr>
            <a:r>
              <a:rPr lang="pt-BR" altLang="zh-CN" b="1" dirty="0">
                <a:latin typeface="Söhne"/>
              </a:rPr>
              <a:t>spring-boot-maven-plugin</a:t>
            </a:r>
            <a:r>
              <a:rPr lang="zh-CN" altLang="pt-BR" dirty="0">
                <a:latin typeface="Söhne"/>
              </a:rPr>
              <a:t>：</a:t>
            </a:r>
            <a:endParaRPr lang="en-US" altLang="zh-CN" dirty="0"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Söhne"/>
              </a:rPr>
              <a:t>用于将</a:t>
            </a:r>
            <a:r>
              <a:rPr lang="pt-BR" altLang="zh-CN" sz="2000" dirty="0">
                <a:latin typeface="Söhne"/>
              </a:rPr>
              <a:t>Spring Boot</a:t>
            </a:r>
            <a:r>
              <a:rPr lang="zh-CN" altLang="en-US" sz="2000" dirty="0">
                <a:latin typeface="Söhne"/>
              </a:rPr>
              <a:t>应用程序打包为可执行的</a:t>
            </a:r>
            <a:r>
              <a:rPr lang="pt-BR" altLang="zh-CN" sz="2000" dirty="0">
                <a:latin typeface="Söhne"/>
              </a:rPr>
              <a:t>JAR</a:t>
            </a:r>
            <a:r>
              <a:rPr lang="zh-CN" altLang="en-US" sz="2000" dirty="0">
                <a:latin typeface="Söhne"/>
              </a:rPr>
              <a:t>或</a:t>
            </a:r>
            <a:r>
              <a:rPr lang="pt-BR" altLang="zh-CN" sz="2000" dirty="0">
                <a:latin typeface="Söhne"/>
              </a:rPr>
              <a:t>WAR</a:t>
            </a:r>
            <a:r>
              <a:rPr lang="zh-CN" altLang="en-US" sz="2000" dirty="0">
                <a:latin typeface="Söhne"/>
              </a:rPr>
              <a:t>文件的插件</a:t>
            </a:r>
            <a:endParaRPr lang="zh-CN" altLang="en-US" dirty="0"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t-BR" altLang="zh-CN" b="1" dirty="0">
                <a:latin typeface="Söhne"/>
              </a:rPr>
              <a:t>mybatis-generator-maven-plugin</a:t>
            </a:r>
            <a:r>
              <a:rPr lang="zh-CN" altLang="pt-BR" dirty="0">
                <a:latin typeface="Söhne"/>
              </a:rPr>
              <a:t>：</a:t>
            </a:r>
            <a:endParaRPr lang="en-US" altLang="zh-CN" dirty="0"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Söhne"/>
              </a:rPr>
              <a:t>根据数据库模式生成</a:t>
            </a:r>
            <a:r>
              <a:rPr lang="pt-BR" altLang="zh-CN" sz="2000" dirty="0">
                <a:latin typeface="Söhne"/>
              </a:rPr>
              <a:t>MyBatis</a:t>
            </a:r>
            <a:r>
              <a:rPr lang="zh-CN" altLang="en-US" sz="2000" dirty="0">
                <a:latin typeface="Söhne"/>
              </a:rPr>
              <a:t>映射器接口、</a:t>
            </a:r>
            <a:r>
              <a:rPr lang="pt-BR" altLang="zh-CN" sz="2000" dirty="0">
                <a:latin typeface="Söhne"/>
              </a:rPr>
              <a:t>XML</a:t>
            </a:r>
            <a:r>
              <a:rPr lang="zh-CN" altLang="en-US" sz="2000" dirty="0">
                <a:latin typeface="Söhne"/>
              </a:rPr>
              <a:t>映射和模型类的插件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4915C9-579A-6644-A782-7D56C8F556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E02019B1-F74D-45EE-9855-341B13309672}" type="datetime1">
              <a:rPr lang="zh-CN" altLang="en-US" smtClean="0"/>
              <a:t>2024/7/4</a:t>
            </a:fld>
            <a:endParaRPr lang="zh-CN" altLang="en-US" dirty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280037C3-0E79-CD4B-92A9-5B5F9E74A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t>25</a:t>
            </a:fld>
            <a:endParaRPr lang="zh-CN" altLang="en-US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8E1061FB-9BB0-C055-A920-1DA15107F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220" y="2103437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/>
              <a:t>项目演示</a:t>
            </a:r>
          </a:p>
        </p:txBody>
      </p:sp>
    </p:spTree>
    <p:extLst>
      <p:ext uri="{BB962C8B-B14F-4D97-AF65-F5344CB8AC3E}">
        <p14:creationId xmlns:p14="http://schemas.microsoft.com/office/powerpoint/2010/main" val="9324984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/>
          <a:lstStyle/>
          <a:p>
            <a:pPr rtl="0"/>
            <a:fld id="{D4B071EF-C2F2-4F11-8D11-C03D3A62C5C7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26</a:t>
            </a:fld>
            <a:endParaRPr lang="zh-CN" altLang="en-US"/>
          </a:p>
        </p:txBody>
      </p:sp>
      <p:sp>
        <p:nvSpPr>
          <p:cNvPr id="32" name="标题 7">
            <a:extLst>
              <a:ext uri="{FF2B5EF4-FFF2-40B4-BE49-F238E27FC236}">
                <a16:creationId xmlns:a16="http://schemas.microsoft.com/office/drawing/2014/main" id="{6264B00E-F67D-F97D-B3D5-A81B92893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63" y="894188"/>
            <a:ext cx="9779183" cy="1325563"/>
          </a:xfrm>
        </p:spPr>
        <p:txBody>
          <a:bodyPr/>
          <a:lstStyle/>
          <a:p>
            <a:r>
              <a:rPr lang="zh-CN" altLang="en-US" dirty="0"/>
              <a:t>未来规划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A8BB3DD-8DBC-9C66-07B7-A29A29459B8A}"/>
              </a:ext>
            </a:extLst>
          </p:cNvPr>
          <p:cNvSpPr txBox="1"/>
          <p:nvPr/>
        </p:nvSpPr>
        <p:spPr>
          <a:xfrm>
            <a:off x="698946" y="2816920"/>
            <a:ext cx="838063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en-US" altLang="zh-CN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  <a:r>
              <a:rPr lang="zh-CN" altLang="en-US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实现第三方登陆</a:t>
            </a:r>
            <a:endParaRPr lang="en-US" altLang="zh-CN" sz="2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r>
            <a:r>
              <a:rPr lang="en-US" altLang="zh-CN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  <a:r>
              <a:rPr lang="zh-CN" altLang="en-US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实现二级评论功能</a:t>
            </a:r>
            <a:endParaRPr lang="en-US" altLang="zh-CN" sz="2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3.</a:t>
            </a:r>
            <a:r>
              <a:rPr lang="zh-CN" altLang="en-US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提高交互界面美观程度，解决部分图片无法加载的问题</a:t>
            </a:r>
            <a:endParaRPr lang="en-US" altLang="zh-CN" sz="2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4.</a:t>
            </a:r>
            <a:r>
              <a:rPr lang="zh-CN" altLang="en-US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将优化好的内容部署到云服务器</a:t>
            </a:r>
          </a:p>
        </p:txBody>
      </p:sp>
    </p:spTree>
    <p:extLst>
      <p:ext uri="{BB962C8B-B14F-4D97-AF65-F5344CB8AC3E}">
        <p14:creationId xmlns:p14="http://schemas.microsoft.com/office/powerpoint/2010/main" val="33356902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/>
          <a:lstStyle/>
          <a:p>
            <a:pPr rtl="0"/>
            <a:r>
              <a:rPr lang="zh-cn"/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/>
              <a:t>项目成员及分工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455930" algn="just">
              <a:lnSpc>
                <a:spcPct val="150000"/>
              </a:lnSpc>
            </a:pPr>
            <a:r>
              <a:rPr lang="zh-CN" altLang="en-US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本次项目旨在让所有成员熟悉</a:t>
            </a:r>
            <a:r>
              <a:rPr lang="en-US" altLang="zh-CN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lang="zh-CN" altLang="en-US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开发全流程，没有采用传统前端后端分开分工的团队协作模式，而是采用个人对接各个模块设计，这样能使所有组内成员都能完整经理开发流程；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2508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zh-CN" altLang="en-US" dirty="0"/>
              <a:t>项目成员及分工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indent="455930" algn="just">
              <a:lnSpc>
                <a:spcPct val="150000"/>
              </a:lnSpc>
            </a:pPr>
            <a:r>
              <a:rPr lang="zh-CN" altLang="zh-CN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沈星志：小说评分、评论功能；论坛交流功能；新闻公告功能；数据库设计</a:t>
            </a:r>
          </a:p>
          <a:p>
            <a:pPr indent="455930" algn="just">
              <a:lnSpc>
                <a:spcPct val="150000"/>
              </a:lnSpc>
            </a:pPr>
            <a:r>
              <a:rPr lang="zh-CN" altLang="zh-CN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刘光轩：用户注册和登录；小说分类浏览；小说搜索功能；数据库设计</a:t>
            </a:r>
          </a:p>
          <a:p>
            <a:pPr indent="455930" algn="just">
              <a:lnSpc>
                <a:spcPct val="150000"/>
              </a:lnSpc>
            </a:pPr>
            <a:r>
              <a:rPr lang="zh-CN" altLang="zh-CN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钟兆坤：小说阅读功能（在线阅读</a:t>
            </a:r>
            <a:r>
              <a:rPr lang="zh-CN" altLang="en-US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zh-CN" altLang="zh-CN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下载）；收藏功能；热门小说功能；数据库设计</a:t>
            </a:r>
          </a:p>
          <a:p>
            <a:pPr indent="455930" algn="just">
              <a:lnSpc>
                <a:spcPct val="150000"/>
              </a:lnSpc>
            </a:pPr>
            <a:r>
              <a:rPr lang="zh-CN" altLang="zh-CN" sz="2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潘恩宝：后台用户管理功能；后台小说管理功能；后台评论管理功能；数据库设计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6118A1B7-08BA-6B43-BBA8-952377DF94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2619" y="543354"/>
            <a:ext cx="1364297" cy="1094521"/>
          </a:xfrm>
        </p:spPr>
        <p:txBody>
          <a:bodyPr rtlCol="0"/>
          <a:lstStyle/>
          <a:p>
            <a:pPr rtl="0"/>
            <a:r>
              <a:rPr lang="zh-CN" altLang="en-US"/>
              <a:t>“</a:t>
            </a:r>
          </a:p>
        </p:txBody>
      </p:sp>
      <p:sp>
        <p:nvSpPr>
          <p:cNvPr id="14" name="文本占位符 7">
            <a:extLst>
              <a:ext uri="{FF2B5EF4-FFF2-40B4-BE49-F238E27FC236}">
                <a16:creationId xmlns:a16="http://schemas.microsoft.com/office/drawing/2014/main" id="{A1F17760-D90A-AB46-A4E0-31B2684E3F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20876" y="3426615"/>
            <a:ext cx="1364297" cy="1094521"/>
          </a:xfrm>
        </p:spPr>
        <p:txBody>
          <a:bodyPr rtlCol="0"/>
          <a:lstStyle/>
          <a:p>
            <a:pPr rtl="0"/>
            <a:r>
              <a:rPr lang="zh-CN" altLang="en-US"/>
              <a:t>”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3F7063-A64B-CB42-8BBF-BF5242426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4E3E9C-2B8F-4DE4-AD33-F1818A6BB418}" type="datetime1">
              <a:rPr lang="zh-CN" altLang="en-US" smtClean="0"/>
              <a:t>2024/7/4</a:t>
            </a:fld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003A5E2-8F37-D546-BCD9-24A2037BB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5</a:t>
            </a:fld>
            <a:endParaRPr lang="zh-CN" altLang="en-US"/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64E1357E-D86A-D27E-6153-91FAF9645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466" y="1398924"/>
            <a:ext cx="8594558" cy="2810460"/>
          </a:xfrm>
        </p:spPr>
        <p:txBody>
          <a:bodyPr/>
          <a:lstStyle/>
          <a:p>
            <a:r>
              <a:rPr lang="zh-CN" altLang="en-US" b="1" dirty="0"/>
              <a:t>项目简介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9983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/>
          <a:lstStyle/>
          <a:p>
            <a:pPr rtl="0"/>
            <a:fld id="{D4B071EF-C2F2-4F11-8D11-C03D3A62C5C7}" type="datetime1">
              <a:rPr lang="zh-CN" altLang="en-US" smtClean="0"/>
              <a:t>2024/7/4</a:t>
            </a:fld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6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3C59C95-A233-D1C3-CC54-A960F95730D7}"/>
              </a:ext>
            </a:extLst>
          </p:cNvPr>
          <p:cNvSpPr txBox="1"/>
          <p:nvPr/>
        </p:nvSpPr>
        <p:spPr>
          <a:xfrm>
            <a:off x="858682" y="1194249"/>
            <a:ext cx="8380638" cy="5444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just">
              <a:lnSpc>
                <a:spcPct val="150000"/>
              </a:lnSpc>
              <a:tabLst>
                <a:tab pos="4572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随着互联网的普及和移动设备的广泛使用，在线阅读已经成为人们获取信息和娱乐的重要方式之一。免费小说网站项目旨在为广大读者提供一个方便、快捷、丰富的在线阅读平台，用户可以免费阅读各种类型的小说，提升阅读体验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>
              <a:lnSpc>
                <a:spcPct val="150000"/>
              </a:lnSpc>
              <a:tabLst>
                <a:tab pos="457200" algn="l"/>
              </a:tabLst>
            </a:pPr>
            <a:r>
              <a:rPr lang="zh-CN" altLang="en-US" b="1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类似项目</a:t>
            </a:r>
            <a:endParaRPr lang="en-US" altLang="zh-CN" sz="1800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>
              <a:lnSpc>
                <a:spcPct val="150000"/>
              </a:lnSpc>
              <a:tabLst>
                <a:tab pos="457200" algn="l"/>
              </a:tabLst>
            </a:pP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 起点中文网</a:t>
            </a:r>
          </a:p>
          <a:p>
            <a:pPr indent="266700" algn="just">
              <a:lnSpc>
                <a:spcPct val="150000"/>
              </a:lnSpc>
              <a:tabLst>
                <a:tab pos="4572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特色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: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起点中文网是中国最大的原创网络文学平台之一，拥有大量用户和丰富的小说资源。它提供付费和免费阅读服务。</a:t>
            </a:r>
          </a:p>
          <a:p>
            <a:pPr indent="266700" algn="just">
              <a:lnSpc>
                <a:spcPct val="150000"/>
              </a:lnSpc>
              <a:tabLst>
                <a:tab pos="4572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优点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: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小说资源丰富，用户粘性高，付费机制完善。</a:t>
            </a:r>
          </a:p>
          <a:p>
            <a:pPr indent="266700" algn="just">
              <a:lnSpc>
                <a:spcPct val="150000"/>
              </a:lnSpc>
              <a:tabLst>
                <a:tab pos="4572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缺点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: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部分内容收费，广告较多。</a:t>
            </a:r>
          </a:p>
          <a:p>
            <a:pPr indent="266700" algn="just">
              <a:lnSpc>
                <a:spcPct val="150000"/>
              </a:lnSpc>
              <a:tabLst>
                <a:tab pos="457200" algn="l"/>
              </a:tabLst>
            </a:pP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 晋江文学城</a:t>
            </a:r>
          </a:p>
          <a:p>
            <a:pPr indent="266700" algn="just">
              <a:lnSpc>
                <a:spcPct val="150000"/>
              </a:lnSpc>
              <a:tabLst>
                <a:tab pos="4572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特色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: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晋江文学城主要面向女性用户，提供原创小说阅读和写作平台。</a:t>
            </a:r>
          </a:p>
          <a:p>
            <a:pPr indent="266700" algn="just">
              <a:lnSpc>
                <a:spcPct val="150000"/>
              </a:lnSpc>
              <a:tabLst>
                <a:tab pos="4572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缺点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: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部分内容收费，广告较多。</a:t>
            </a:r>
          </a:p>
          <a:p>
            <a:pPr indent="266700" algn="just">
              <a:lnSpc>
                <a:spcPct val="150000"/>
              </a:lnSpc>
              <a:tabLst>
                <a:tab pos="457200" algn="l"/>
              </a:tabLst>
            </a:pP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" name="标题 7">
            <a:extLst>
              <a:ext uri="{FF2B5EF4-FFF2-40B4-BE49-F238E27FC236}">
                <a16:creationId xmlns:a16="http://schemas.microsoft.com/office/drawing/2014/main" id="{E9CF9BC1-72DB-6AD3-B34B-EAF489B4A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3" y="136525"/>
            <a:ext cx="8992681" cy="986760"/>
          </a:xfrm>
        </p:spPr>
        <p:txBody>
          <a:bodyPr/>
          <a:lstStyle/>
          <a:p>
            <a:r>
              <a:rPr lang="zh-CN" altLang="en-US" dirty="0"/>
              <a:t>  项目简介</a:t>
            </a:r>
          </a:p>
        </p:txBody>
      </p:sp>
    </p:spTree>
    <p:extLst>
      <p:ext uri="{BB962C8B-B14F-4D97-AF65-F5344CB8AC3E}">
        <p14:creationId xmlns:p14="http://schemas.microsoft.com/office/powerpoint/2010/main" val="913035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/>
          <a:lstStyle/>
          <a:p>
            <a:pPr rtl="0"/>
            <a:fld id="{D4B071EF-C2F2-4F11-8D11-C03D3A62C5C7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7</a:t>
            </a:fld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EED3DE64-4B2C-2217-C948-55E67A08A383}"/>
              </a:ext>
            </a:extLst>
          </p:cNvPr>
          <p:cNvSpPr txBox="1">
            <a:spLocks/>
          </p:cNvSpPr>
          <p:nvPr/>
        </p:nvSpPr>
        <p:spPr>
          <a:xfrm>
            <a:off x="597569" y="31699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主要页面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1026" name="图片 1">
            <a:extLst>
              <a:ext uri="{FF2B5EF4-FFF2-40B4-BE49-F238E27FC236}">
                <a16:creationId xmlns:a16="http://schemas.microsoft.com/office/drawing/2014/main" id="{C76D5763-BD33-BFDF-A541-8B1DF7EC7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831" y="1413712"/>
            <a:ext cx="7692452" cy="4326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0442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/>
          <a:lstStyle/>
          <a:p>
            <a:pPr rtl="0"/>
            <a:fld id="{D4B071EF-C2F2-4F11-8D11-C03D3A62C5C7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8</a:t>
            </a:fld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EED3DE64-4B2C-2217-C948-55E67A08A383}"/>
              </a:ext>
            </a:extLst>
          </p:cNvPr>
          <p:cNvSpPr txBox="1">
            <a:spLocks/>
          </p:cNvSpPr>
          <p:nvPr/>
        </p:nvSpPr>
        <p:spPr>
          <a:xfrm>
            <a:off x="597569" y="31699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主要页面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5122" name="图片 1">
            <a:extLst>
              <a:ext uri="{FF2B5EF4-FFF2-40B4-BE49-F238E27FC236}">
                <a16:creationId xmlns:a16="http://schemas.microsoft.com/office/drawing/2014/main" id="{4AA16E92-D9E5-BB27-406B-DD6F8724CB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280" y="1436204"/>
            <a:ext cx="8058940" cy="4532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982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/>
          <a:lstStyle/>
          <a:p>
            <a:pPr rtl="0"/>
            <a:fld id="{D4B071EF-C2F2-4F11-8D11-C03D3A62C5C7}" type="datetime1">
              <a:rPr lang="zh-CN" altLang="en-US" smtClean="0"/>
              <a:t>2024/7/4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 rtl="0"/>
              <a:t>9</a:t>
            </a:fld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EED3DE64-4B2C-2217-C948-55E67A08A383}"/>
              </a:ext>
            </a:extLst>
          </p:cNvPr>
          <p:cNvSpPr txBox="1">
            <a:spLocks/>
          </p:cNvSpPr>
          <p:nvPr/>
        </p:nvSpPr>
        <p:spPr>
          <a:xfrm>
            <a:off x="597569" y="31699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主要页面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2050" name="图片 1">
            <a:extLst>
              <a:ext uri="{FF2B5EF4-FFF2-40B4-BE49-F238E27FC236}">
                <a16:creationId xmlns:a16="http://schemas.microsoft.com/office/drawing/2014/main" id="{3A8479C0-9D2A-FFB0-8A95-AC0EDD402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211" y="1563373"/>
            <a:ext cx="7682595" cy="4320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3303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457587_TF45331398_Win32.potx" id="{223A0341-4853-4F7A-B01E-1FB1D40570B4}" vid="{8BBEF1B1-0376-4331-915B-47D56970974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通用演示文稿</Template>
  <TotalTime>230</TotalTime>
  <Words>985</Words>
  <Application>Microsoft Office PowerPoint</Application>
  <PresentationFormat>宽屏</PresentationFormat>
  <Paragraphs>222</Paragraphs>
  <Slides>27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6" baseType="lpstr">
      <vt:lpstr>Microsoft YaHei UI</vt:lpstr>
      <vt:lpstr>Söhne</vt:lpstr>
      <vt:lpstr>等线</vt:lpstr>
      <vt:lpstr>宋体</vt:lpstr>
      <vt:lpstr>Arial</vt:lpstr>
      <vt:lpstr>Symbol</vt:lpstr>
      <vt:lpstr>Tenorite</vt:lpstr>
      <vt:lpstr>Times New Roman</vt:lpstr>
      <vt:lpstr>Office 主题</vt:lpstr>
      <vt:lpstr>免费小说阅读网站</vt:lpstr>
      <vt:lpstr>简介</vt:lpstr>
      <vt:lpstr>项目成员及分工</vt:lpstr>
      <vt:lpstr>项目成员及分工</vt:lpstr>
      <vt:lpstr>项目简介</vt:lpstr>
      <vt:lpstr>  项目简介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主要功能</vt:lpstr>
      <vt:lpstr>主要功能</vt:lpstr>
      <vt:lpstr>项目设计</vt:lpstr>
      <vt:lpstr>功能设计</vt:lpstr>
      <vt:lpstr>PowerPoint 演示文稿</vt:lpstr>
      <vt:lpstr>PowerPoint 演示文稿</vt:lpstr>
      <vt:lpstr>主要技术栈</vt:lpstr>
      <vt:lpstr>PowerPoint 演示文稿</vt:lpstr>
      <vt:lpstr>PowerPoint 演示文稿</vt:lpstr>
      <vt:lpstr>PowerPoint 演示文稿</vt:lpstr>
      <vt:lpstr>PowerPoint 演示文稿</vt:lpstr>
      <vt:lpstr>部分框架依赖</vt:lpstr>
      <vt:lpstr>项目演示</vt:lpstr>
      <vt:lpstr>未来规划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简易校园论坛</dc:title>
  <dc:creator>daseinxx@outlook.com</dc:creator>
  <cp:lastModifiedBy>ling zhao</cp:lastModifiedBy>
  <cp:revision>23</cp:revision>
  <dcterms:created xsi:type="dcterms:W3CDTF">2023-06-24T04:08:37Z</dcterms:created>
  <dcterms:modified xsi:type="dcterms:W3CDTF">2024-07-04T14:34:43Z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